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showSpecialPlsOnTitleSld="0">
  <p:sldMasterIdLst>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Lst>
  <p:sldSz cy="6858000" cx="12192000"/>
  <p:notesSz cx="6858000" cy="9144000"/>
  <p:embeddedFontLst>
    <p:embeddedFont>
      <p:font typeface="Montserrat SemiBold"/>
      <p:regular r:id="rId34"/>
      <p:bold r:id="rId35"/>
      <p:italic r:id="rId36"/>
      <p:boldItalic r:id="rId37"/>
    </p:embeddedFont>
    <p:embeddedFont>
      <p:font typeface="Roboto"/>
      <p:regular r:id="rId38"/>
      <p:bold r:id="rId39"/>
      <p:italic r:id="rId40"/>
      <p:boldItalic r:id="rId41"/>
    </p:embeddedFont>
    <p:embeddedFont>
      <p:font typeface="Montserrat"/>
      <p:regular r:id="rId42"/>
      <p:bold r:id="rId43"/>
      <p:italic r:id="rId44"/>
      <p:boldItalic r:id="rId45"/>
    </p:embeddedFont>
    <p:embeddedFont>
      <p:font typeface="Lora"/>
      <p:regular r:id="rId46"/>
      <p:bold r:id="rId47"/>
      <p:italic r:id="rId48"/>
      <p:boldItalic r:id="rId49"/>
    </p:embeddedFont>
    <p:embeddedFont>
      <p:font typeface="Helvetica Neue"/>
      <p:regular r:id="rId50"/>
      <p:bold r:id="rId51"/>
      <p:italic r:id="rId52"/>
      <p:boldItalic r:id="rId5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A55DAA6A-0839-4BED-9CB8-30861AA34779}">
  <a:tblStyle styleId="{A55DAA6A-0839-4BED-9CB8-30861AA34779}"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Roboto-italic.fntdata"/><Relationship Id="rId42" Type="http://schemas.openxmlformats.org/officeDocument/2006/relationships/font" Target="fonts/Montserrat-regular.fntdata"/><Relationship Id="rId41" Type="http://schemas.openxmlformats.org/officeDocument/2006/relationships/font" Target="fonts/Roboto-boldItalic.fntdata"/><Relationship Id="rId44" Type="http://schemas.openxmlformats.org/officeDocument/2006/relationships/font" Target="fonts/Montserrat-italic.fntdata"/><Relationship Id="rId43" Type="http://schemas.openxmlformats.org/officeDocument/2006/relationships/font" Target="fonts/Montserrat-bold.fntdata"/><Relationship Id="rId46" Type="http://schemas.openxmlformats.org/officeDocument/2006/relationships/font" Target="fonts/Lora-regular.fntdata"/><Relationship Id="rId45" Type="http://schemas.openxmlformats.org/officeDocument/2006/relationships/font" Target="fonts/Montserrat-bold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Lora-italic.fntdata"/><Relationship Id="rId47" Type="http://schemas.openxmlformats.org/officeDocument/2006/relationships/font" Target="fonts/Lora-bold.fntdata"/><Relationship Id="rId49" Type="http://schemas.openxmlformats.org/officeDocument/2006/relationships/font" Target="fonts/Lora-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font" Target="fonts/MontserratSemiBold-bold.fntdata"/><Relationship Id="rId34" Type="http://schemas.openxmlformats.org/officeDocument/2006/relationships/font" Target="fonts/MontserratSemiBold-regular.fntdata"/><Relationship Id="rId37" Type="http://schemas.openxmlformats.org/officeDocument/2006/relationships/font" Target="fonts/MontserratSemiBold-boldItalic.fntdata"/><Relationship Id="rId36" Type="http://schemas.openxmlformats.org/officeDocument/2006/relationships/font" Target="fonts/MontserratSemiBold-italic.fntdata"/><Relationship Id="rId39" Type="http://schemas.openxmlformats.org/officeDocument/2006/relationships/font" Target="fonts/Roboto-bold.fntdata"/><Relationship Id="rId38" Type="http://schemas.openxmlformats.org/officeDocument/2006/relationships/font" Target="fonts/Roboto-regular.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HelveticaNeue-bold.fntdata"/><Relationship Id="rId50" Type="http://schemas.openxmlformats.org/officeDocument/2006/relationships/font" Target="fonts/HelveticaNeue-regular.fntdata"/><Relationship Id="rId53" Type="http://schemas.openxmlformats.org/officeDocument/2006/relationships/font" Target="fonts/HelveticaNeue-boldItalic.fntdata"/><Relationship Id="rId52" Type="http://schemas.openxmlformats.org/officeDocument/2006/relationships/font" Target="fonts/HelveticaNeue-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rIns="91425" wrap="square" tIns="91425"/>
          <a:lstStyle>
            <a:lvl1pPr lvl="0">
              <a:spcBef>
                <a:spcPts val="0"/>
              </a:spcBef>
              <a:buSzPts val="1100"/>
              <a:buChar char="●"/>
              <a:defRPr sz="1100"/>
            </a:lvl1pPr>
            <a:lvl2pPr lvl="1">
              <a:spcBef>
                <a:spcPts val="0"/>
              </a:spcBef>
              <a:buSzPts val="1100"/>
              <a:buChar char="○"/>
              <a:defRPr sz="1100"/>
            </a:lvl2pPr>
            <a:lvl3pPr lvl="2">
              <a:spcBef>
                <a:spcPts val="0"/>
              </a:spcBef>
              <a:buSzPts val="1100"/>
              <a:buChar char="■"/>
              <a:defRPr sz="1100"/>
            </a:lvl3pPr>
            <a:lvl4pPr lvl="3">
              <a:spcBef>
                <a:spcPts val="0"/>
              </a:spcBef>
              <a:buSzPts val="1100"/>
              <a:buChar char="●"/>
              <a:defRPr sz="1100"/>
            </a:lvl4pPr>
            <a:lvl5pPr lvl="4">
              <a:spcBef>
                <a:spcPts val="0"/>
              </a:spcBef>
              <a:buSzPts val="1100"/>
              <a:buChar char="○"/>
              <a:defRPr sz="1100"/>
            </a:lvl5pPr>
            <a:lvl6pPr lvl="5">
              <a:spcBef>
                <a:spcPts val="0"/>
              </a:spcBef>
              <a:buSzPts val="1100"/>
              <a:buChar char="■"/>
              <a:defRPr sz="1100"/>
            </a:lvl6pPr>
            <a:lvl7pPr lvl="6">
              <a:spcBef>
                <a:spcPts val="0"/>
              </a:spcBef>
              <a:buSzPts val="1100"/>
              <a:buChar char="●"/>
              <a:defRPr sz="1100"/>
            </a:lvl7pPr>
            <a:lvl8pPr lvl="7">
              <a:spcBef>
                <a:spcPts val="0"/>
              </a:spcBef>
              <a:buSzPts val="1100"/>
              <a:buChar char="○"/>
              <a:defRPr sz="1100"/>
            </a:lvl8pPr>
            <a:lvl9pPr lvl="8">
              <a:spcBef>
                <a:spcPts val="0"/>
              </a:spcBef>
              <a:buSzPts val="1100"/>
              <a:buChar char="■"/>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 name="Shape 97"/>
        <p:cNvGrpSpPr/>
        <p:nvPr/>
      </p:nvGrpSpPr>
      <p:grpSpPr>
        <a:xfrm>
          <a:off x="0" y="0"/>
          <a:ext cx="0" cy="0"/>
          <a:chOff x="0" y="0"/>
          <a:chExt cx="0" cy="0"/>
        </a:xfrm>
      </p:grpSpPr>
      <p:sp>
        <p:nvSpPr>
          <p:cNvPr id="98" name="Shape 98"/>
          <p:cNvSpPr txBox="1"/>
          <p:nvPr>
            <p:ph idx="1" type="body"/>
          </p:nvPr>
        </p:nvSpPr>
        <p:spPr>
          <a:xfrm>
            <a:off x="685800" y="4343400"/>
            <a:ext cx="5486400" cy="4114800"/>
          </a:xfrm>
          <a:prstGeom prst="rect">
            <a:avLst/>
          </a:prstGeom>
          <a:noFill/>
          <a:ln>
            <a:noFill/>
          </a:ln>
        </p:spPr>
        <p:txBody>
          <a:bodyPr anchorCtr="0" anchor="ctr" bIns="91425" lIns="91425" rIns="91425" wrap="square" tIns="91425">
            <a:noAutofit/>
          </a:bodyPr>
          <a:lstStyle/>
          <a:p>
            <a:pPr indent="0" lvl="0" marL="0">
              <a:spcBef>
                <a:spcPts val="0"/>
              </a:spcBef>
              <a:buNone/>
            </a:pPr>
            <a:r>
              <a:t/>
            </a:r>
            <a:endParaRPr/>
          </a:p>
        </p:txBody>
      </p:sp>
      <p:sp>
        <p:nvSpPr>
          <p:cNvPr id="99" name="Shape 99"/>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7" name="Shape 227"/>
        <p:cNvGrpSpPr/>
        <p:nvPr/>
      </p:nvGrpSpPr>
      <p:grpSpPr>
        <a:xfrm>
          <a:off x="0" y="0"/>
          <a:ext cx="0" cy="0"/>
          <a:chOff x="0" y="0"/>
          <a:chExt cx="0" cy="0"/>
        </a:xfrm>
      </p:grpSpPr>
      <p:sp>
        <p:nvSpPr>
          <p:cNvPr id="228" name="Shape 228"/>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229" name="Shape 22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rPr lang="en-US"/>
              <a:t>Upper part:</a:t>
            </a:r>
          </a:p>
          <a:p>
            <a:pPr indent="0" lvl="0" marL="0">
              <a:spcBef>
                <a:spcPts val="0"/>
              </a:spcBef>
              <a:buNone/>
            </a:pPr>
            <a:r>
              <a:rPr lang="en-US"/>
              <a:t>Backstage algorithm </a:t>
            </a:r>
            <a:r>
              <a:rPr lang="en-US"/>
              <a:t>development</a:t>
            </a:r>
          </a:p>
          <a:p>
            <a:pPr indent="0" lvl="0" marL="0">
              <a:spcBef>
                <a:spcPts val="0"/>
              </a:spcBef>
              <a:buNone/>
            </a:pPr>
            <a:r>
              <a:rPr lang="en-US"/>
              <a:t>Application:</a:t>
            </a:r>
          </a:p>
          <a:p>
            <a:pPr indent="0" lvl="0" marL="0">
              <a:spcBef>
                <a:spcPts val="0"/>
              </a:spcBef>
              <a:buNone/>
            </a:pPr>
            <a:r>
              <a:rPr lang="en-US"/>
              <a:t>Input - Backstage Algorithms (Win % model &amp; Player model)- Output to UI</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8" name="Shape 268"/>
        <p:cNvGrpSpPr/>
        <p:nvPr/>
      </p:nvGrpSpPr>
      <p:grpSpPr>
        <a:xfrm>
          <a:off x="0" y="0"/>
          <a:ext cx="0" cy="0"/>
          <a:chOff x="0" y="0"/>
          <a:chExt cx="0" cy="0"/>
        </a:xfrm>
      </p:grpSpPr>
      <p:sp>
        <p:nvSpPr>
          <p:cNvPr id="269" name="Shape 269"/>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270" name="Shape 27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rPr lang="en-US"/>
              <a:t>Vikram</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2" name="Shape 282"/>
        <p:cNvGrpSpPr/>
        <p:nvPr/>
      </p:nvGrpSpPr>
      <p:grpSpPr>
        <a:xfrm>
          <a:off x="0" y="0"/>
          <a:ext cx="0" cy="0"/>
          <a:chOff x="0" y="0"/>
          <a:chExt cx="0" cy="0"/>
        </a:xfrm>
      </p:grpSpPr>
      <p:sp>
        <p:nvSpPr>
          <p:cNvPr id="283" name="Shape 283"/>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284" name="Shape 28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rPr lang="en-US"/>
              <a:t>Vikram</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9" name="Shape 299"/>
        <p:cNvGrpSpPr/>
        <p:nvPr/>
      </p:nvGrpSpPr>
      <p:grpSpPr>
        <a:xfrm>
          <a:off x="0" y="0"/>
          <a:ext cx="0" cy="0"/>
          <a:chOff x="0" y="0"/>
          <a:chExt cx="0" cy="0"/>
        </a:xfrm>
      </p:grpSpPr>
      <p:sp>
        <p:nvSpPr>
          <p:cNvPr id="300" name="Shape 300"/>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301" name="Shape 30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rPr lang="en-US"/>
              <a:t>Vikram</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8" name="Shape 308"/>
        <p:cNvGrpSpPr/>
        <p:nvPr/>
      </p:nvGrpSpPr>
      <p:grpSpPr>
        <a:xfrm>
          <a:off x="0" y="0"/>
          <a:ext cx="0" cy="0"/>
          <a:chOff x="0" y="0"/>
          <a:chExt cx="0" cy="0"/>
        </a:xfrm>
      </p:grpSpPr>
      <p:sp>
        <p:nvSpPr>
          <p:cNvPr id="309" name="Shape 309"/>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310" name="Shape 31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rPr lang="en-US"/>
              <a:t>Karl :</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9" name="Shape 329"/>
        <p:cNvGrpSpPr/>
        <p:nvPr/>
      </p:nvGrpSpPr>
      <p:grpSpPr>
        <a:xfrm>
          <a:off x="0" y="0"/>
          <a:ext cx="0" cy="0"/>
          <a:chOff x="0" y="0"/>
          <a:chExt cx="0" cy="0"/>
        </a:xfrm>
      </p:grpSpPr>
      <p:sp>
        <p:nvSpPr>
          <p:cNvPr id="330" name="Shape 330"/>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331" name="Shape 33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rPr lang="en-US"/>
              <a:t>Francis :</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4" name="Shape 334"/>
        <p:cNvGrpSpPr/>
        <p:nvPr/>
      </p:nvGrpSpPr>
      <p:grpSpPr>
        <a:xfrm>
          <a:off x="0" y="0"/>
          <a:ext cx="0" cy="0"/>
          <a:chOff x="0" y="0"/>
          <a:chExt cx="0" cy="0"/>
        </a:xfrm>
      </p:grpSpPr>
      <p:sp>
        <p:nvSpPr>
          <p:cNvPr id="335" name="Shape 335"/>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336" name="Shape 33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4" name="Shape 344"/>
        <p:cNvGrpSpPr/>
        <p:nvPr/>
      </p:nvGrpSpPr>
      <p:grpSpPr>
        <a:xfrm>
          <a:off x="0" y="0"/>
          <a:ext cx="0" cy="0"/>
          <a:chOff x="0" y="0"/>
          <a:chExt cx="0" cy="0"/>
        </a:xfrm>
      </p:grpSpPr>
      <p:sp>
        <p:nvSpPr>
          <p:cNvPr id="345" name="Shape 345"/>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346" name="Shape 34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rPr lang="en-US"/>
              <a:t>Dian :</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8" name="Shape 358"/>
        <p:cNvGrpSpPr/>
        <p:nvPr/>
      </p:nvGrpSpPr>
      <p:grpSpPr>
        <a:xfrm>
          <a:off x="0" y="0"/>
          <a:ext cx="0" cy="0"/>
          <a:chOff x="0" y="0"/>
          <a:chExt cx="0" cy="0"/>
        </a:xfrm>
      </p:grpSpPr>
      <p:sp>
        <p:nvSpPr>
          <p:cNvPr id="359" name="Shape 359"/>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360" name="Shape 36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6" name="Shape 376"/>
        <p:cNvGrpSpPr/>
        <p:nvPr/>
      </p:nvGrpSpPr>
      <p:grpSpPr>
        <a:xfrm>
          <a:off x="0" y="0"/>
          <a:ext cx="0" cy="0"/>
          <a:chOff x="0" y="0"/>
          <a:chExt cx="0" cy="0"/>
        </a:xfrm>
      </p:grpSpPr>
      <p:sp>
        <p:nvSpPr>
          <p:cNvPr id="377" name="Shape 377"/>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378" name="Shape 37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 name="Shape 107"/>
        <p:cNvGrpSpPr/>
        <p:nvPr/>
      </p:nvGrpSpPr>
      <p:grpSpPr>
        <a:xfrm>
          <a:off x="0" y="0"/>
          <a:ext cx="0" cy="0"/>
          <a:chOff x="0" y="0"/>
          <a:chExt cx="0" cy="0"/>
        </a:xfrm>
      </p:grpSpPr>
      <p:sp>
        <p:nvSpPr>
          <p:cNvPr id="108" name="Shape 108"/>
          <p:cNvSpPr txBox="1"/>
          <p:nvPr>
            <p:ph idx="1" type="body"/>
          </p:nvPr>
        </p:nvSpPr>
        <p:spPr>
          <a:xfrm>
            <a:off x="685800" y="4343400"/>
            <a:ext cx="5486400" cy="4114800"/>
          </a:xfrm>
          <a:prstGeom prst="rect">
            <a:avLst/>
          </a:prstGeom>
          <a:noFill/>
          <a:ln>
            <a:noFill/>
          </a:ln>
        </p:spPr>
        <p:txBody>
          <a:bodyPr anchorCtr="0" anchor="ctr" bIns="91425" lIns="91425" rIns="91425" wrap="square" tIns="91425">
            <a:noAutofit/>
          </a:bodyPr>
          <a:lstStyle/>
          <a:p>
            <a:pPr indent="0" lvl="0" marL="0">
              <a:spcBef>
                <a:spcPts val="0"/>
              </a:spcBef>
              <a:buNone/>
            </a:pPr>
            <a:r>
              <a:t/>
            </a:r>
            <a:endParaRPr/>
          </a:p>
        </p:txBody>
      </p:sp>
      <p:sp>
        <p:nvSpPr>
          <p:cNvPr id="109" name="Shape 109"/>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2" name="Shape 382"/>
        <p:cNvGrpSpPr/>
        <p:nvPr/>
      </p:nvGrpSpPr>
      <p:grpSpPr>
        <a:xfrm>
          <a:off x="0" y="0"/>
          <a:ext cx="0" cy="0"/>
          <a:chOff x="0" y="0"/>
          <a:chExt cx="0" cy="0"/>
        </a:xfrm>
      </p:grpSpPr>
      <p:sp>
        <p:nvSpPr>
          <p:cNvPr id="383" name="Shape 383"/>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384" name="Shape 38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rPr lang="en-US"/>
              <a:t>Karl</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2" name="Shape 402"/>
        <p:cNvGrpSpPr/>
        <p:nvPr/>
      </p:nvGrpSpPr>
      <p:grpSpPr>
        <a:xfrm>
          <a:off x="0" y="0"/>
          <a:ext cx="0" cy="0"/>
          <a:chOff x="0" y="0"/>
          <a:chExt cx="0" cy="0"/>
        </a:xfrm>
      </p:grpSpPr>
      <p:sp>
        <p:nvSpPr>
          <p:cNvPr id="403" name="Shape 403"/>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404" name="Shape 40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rPr lang="en-US"/>
              <a:t>Karl</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0" name="Shape 410"/>
        <p:cNvGrpSpPr/>
        <p:nvPr/>
      </p:nvGrpSpPr>
      <p:grpSpPr>
        <a:xfrm>
          <a:off x="0" y="0"/>
          <a:ext cx="0" cy="0"/>
          <a:chOff x="0" y="0"/>
          <a:chExt cx="0" cy="0"/>
        </a:xfrm>
      </p:grpSpPr>
      <p:sp>
        <p:nvSpPr>
          <p:cNvPr id="411" name="Shape 411"/>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412" name="Shape 41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rPr lang="en-US"/>
              <a:t>Karl</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8" name="Shape 418"/>
        <p:cNvGrpSpPr/>
        <p:nvPr/>
      </p:nvGrpSpPr>
      <p:grpSpPr>
        <a:xfrm>
          <a:off x="0" y="0"/>
          <a:ext cx="0" cy="0"/>
          <a:chOff x="0" y="0"/>
          <a:chExt cx="0" cy="0"/>
        </a:xfrm>
      </p:grpSpPr>
      <p:sp>
        <p:nvSpPr>
          <p:cNvPr id="419" name="Shape 419"/>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420" name="Shape 42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rPr lang="en-US"/>
              <a:t>Karl</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6" name="Shape 426"/>
        <p:cNvGrpSpPr/>
        <p:nvPr/>
      </p:nvGrpSpPr>
      <p:grpSpPr>
        <a:xfrm>
          <a:off x="0" y="0"/>
          <a:ext cx="0" cy="0"/>
          <a:chOff x="0" y="0"/>
          <a:chExt cx="0" cy="0"/>
        </a:xfrm>
      </p:grpSpPr>
      <p:sp>
        <p:nvSpPr>
          <p:cNvPr id="427" name="Shape 427"/>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428" name="Shape 42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rPr lang="en-US"/>
              <a:t>Karl</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7" name="Shape 437"/>
        <p:cNvGrpSpPr/>
        <p:nvPr/>
      </p:nvGrpSpPr>
      <p:grpSpPr>
        <a:xfrm>
          <a:off x="0" y="0"/>
          <a:ext cx="0" cy="0"/>
          <a:chOff x="0" y="0"/>
          <a:chExt cx="0" cy="0"/>
        </a:xfrm>
      </p:grpSpPr>
      <p:sp>
        <p:nvSpPr>
          <p:cNvPr id="438" name="Shape 438"/>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439" name="Shape 43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rPr lang="en-US"/>
              <a:t>Karl</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4" name="Shape 444"/>
        <p:cNvGrpSpPr/>
        <p:nvPr/>
      </p:nvGrpSpPr>
      <p:grpSpPr>
        <a:xfrm>
          <a:off x="0" y="0"/>
          <a:ext cx="0" cy="0"/>
          <a:chOff x="0" y="0"/>
          <a:chExt cx="0" cy="0"/>
        </a:xfrm>
      </p:grpSpPr>
      <p:sp>
        <p:nvSpPr>
          <p:cNvPr id="445" name="Shape 445"/>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446" name="Shape 44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rPr lang="en-US"/>
              <a:t>Vikram</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3" name="Shape 453"/>
        <p:cNvGrpSpPr/>
        <p:nvPr/>
      </p:nvGrpSpPr>
      <p:grpSpPr>
        <a:xfrm>
          <a:off x="0" y="0"/>
          <a:ext cx="0" cy="0"/>
          <a:chOff x="0" y="0"/>
          <a:chExt cx="0" cy="0"/>
        </a:xfrm>
      </p:grpSpPr>
      <p:sp>
        <p:nvSpPr>
          <p:cNvPr id="454" name="Shape 454"/>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455" name="Shape 455"/>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0" name="Shape 460"/>
        <p:cNvGrpSpPr/>
        <p:nvPr/>
      </p:nvGrpSpPr>
      <p:grpSpPr>
        <a:xfrm>
          <a:off x="0" y="0"/>
          <a:ext cx="0" cy="0"/>
          <a:chOff x="0" y="0"/>
          <a:chExt cx="0" cy="0"/>
        </a:xfrm>
      </p:grpSpPr>
      <p:sp>
        <p:nvSpPr>
          <p:cNvPr id="461" name="Shape 461"/>
          <p:cNvSpPr txBox="1"/>
          <p:nvPr>
            <p:ph idx="1" type="body"/>
          </p:nvPr>
        </p:nvSpPr>
        <p:spPr>
          <a:xfrm>
            <a:off x="685800" y="4343400"/>
            <a:ext cx="5486400" cy="4114800"/>
          </a:xfrm>
          <a:prstGeom prst="rect">
            <a:avLst/>
          </a:prstGeom>
          <a:noFill/>
          <a:ln>
            <a:noFill/>
          </a:ln>
        </p:spPr>
        <p:txBody>
          <a:bodyPr anchorCtr="0" anchor="ctr" bIns="91425" lIns="91425" rIns="91425" wrap="square" tIns="91425">
            <a:noAutofit/>
          </a:bodyPr>
          <a:lstStyle/>
          <a:p>
            <a:pPr indent="0" lvl="0" marL="0" rtl="0">
              <a:spcBef>
                <a:spcPts val="0"/>
              </a:spcBef>
              <a:buNone/>
            </a:pPr>
            <a:r>
              <a:t/>
            </a:r>
            <a:endParaRPr/>
          </a:p>
        </p:txBody>
      </p:sp>
      <p:sp>
        <p:nvSpPr>
          <p:cNvPr id="462" name="Shape 462"/>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4" name="Shape 134"/>
        <p:cNvGrpSpPr/>
        <p:nvPr/>
      </p:nvGrpSpPr>
      <p:grpSpPr>
        <a:xfrm>
          <a:off x="0" y="0"/>
          <a:ext cx="0" cy="0"/>
          <a:chOff x="0" y="0"/>
          <a:chExt cx="0" cy="0"/>
        </a:xfrm>
      </p:grpSpPr>
      <p:sp>
        <p:nvSpPr>
          <p:cNvPr id="135" name="Shape 135"/>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136" name="Shape 13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9" name="Shape 139"/>
        <p:cNvGrpSpPr/>
        <p:nvPr/>
      </p:nvGrpSpPr>
      <p:grpSpPr>
        <a:xfrm>
          <a:off x="0" y="0"/>
          <a:ext cx="0" cy="0"/>
          <a:chOff x="0" y="0"/>
          <a:chExt cx="0" cy="0"/>
        </a:xfrm>
      </p:grpSpPr>
      <p:sp>
        <p:nvSpPr>
          <p:cNvPr id="140" name="Shape 140"/>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141" name="Shape 14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rPr lang="en-US">
                <a:latin typeface="Lora"/>
                <a:ea typeface="Lora"/>
                <a:cs typeface="Lora"/>
                <a:sym typeface="Lora"/>
              </a:rPr>
              <a:t>At the beginning of the semester, Iklaq had said some team may work for real world problems and some may work for some cool stuffs. Our team is more entertainment oriented. We are playing around NBA  teams and players’ statistics such as rebounds and assists to develop some entertainment oriented application for fun. We wanted to produce a application that users can make their own team and get an accurate prediction on the team performance. </a:t>
            </a:r>
            <a:r>
              <a:rPr lang="en-US">
                <a:latin typeface="Lora"/>
                <a:ea typeface="Lora"/>
                <a:cs typeface="Lora"/>
                <a:sym typeface="Lora"/>
              </a:rPr>
              <a:t>Our mentor is sampath Duddu from Berkeley Ventures.</a:t>
            </a:r>
          </a:p>
          <a:p>
            <a:pPr indent="0" lvl="0" marL="0">
              <a:spcBef>
                <a:spcPts val="0"/>
              </a:spcBef>
              <a:buNone/>
            </a:pPr>
            <a:r>
              <a:rPr lang="en-US">
                <a:latin typeface="Lora"/>
                <a:ea typeface="Lora"/>
                <a:cs typeface="Lora"/>
                <a:sym typeface="Lora"/>
              </a:rPr>
              <a:t>So our project included three main tasks of Data aggregation and preprocessing, making winning percentage model, and the user interface for the ‘Make-A-Team’ users.</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0" name="Shape 160"/>
        <p:cNvGrpSpPr/>
        <p:nvPr/>
      </p:nvGrpSpPr>
      <p:grpSpPr>
        <a:xfrm>
          <a:off x="0" y="0"/>
          <a:ext cx="0" cy="0"/>
          <a:chOff x="0" y="0"/>
          <a:chExt cx="0" cy="0"/>
        </a:xfrm>
      </p:grpSpPr>
      <p:sp>
        <p:nvSpPr>
          <p:cNvPr id="161" name="Shape 161"/>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162" name="Shape 16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69850" lvl="0" marL="0">
              <a:spcBef>
                <a:spcPts val="0"/>
              </a:spcBef>
              <a:buClr>
                <a:schemeClr val="dk1"/>
              </a:buClr>
              <a:buSzPts val="1100"/>
              <a:buFont typeface="Arial"/>
              <a:buNone/>
            </a:pPr>
            <a:r>
              <a:rPr lang="en-US" sz="1200">
                <a:solidFill>
                  <a:schemeClr val="dk1"/>
                </a:solidFill>
                <a:latin typeface="Lora"/>
                <a:ea typeface="Lora"/>
                <a:cs typeface="Lora"/>
                <a:sym typeface="Lora"/>
              </a:rPr>
              <a:t>Potential users would be all the basketball fans, so our oriented goal is to make ‘</a:t>
            </a:r>
            <a:r>
              <a:rPr lang="en-US" sz="1200">
                <a:solidFill>
                  <a:srgbClr val="B45F06"/>
                </a:solidFill>
                <a:latin typeface="Lora"/>
                <a:ea typeface="Lora"/>
                <a:cs typeface="Lora"/>
                <a:sym typeface="Lora"/>
              </a:rPr>
              <a:t>Make-A-Team’</a:t>
            </a:r>
            <a:r>
              <a:rPr lang="en-US" sz="1200">
                <a:solidFill>
                  <a:schemeClr val="dk1"/>
                </a:solidFill>
                <a:latin typeface="Lora"/>
                <a:ea typeface="Lora"/>
                <a:cs typeface="Lora"/>
                <a:sym typeface="Lora"/>
              </a:rPr>
              <a:t> as an entertaining game which everyone can enjoy it.</a:t>
            </a:r>
          </a:p>
          <a:p>
            <a:pPr indent="0" lvl="0" marL="0" rtl="0">
              <a:spcBef>
                <a:spcPts val="0"/>
              </a:spcBef>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0" name="Shape 180"/>
        <p:cNvGrpSpPr/>
        <p:nvPr/>
      </p:nvGrpSpPr>
      <p:grpSpPr>
        <a:xfrm>
          <a:off x="0" y="0"/>
          <a:ext cx="0" cy="0"/>
          <a:chOff x="0" y="0"/>
          <a:chExt cx="0" cy="0"/>
        </a:xfrm>
      </p:grpSpPr>
      <p:sp>
        <p:nvSpPr>
          <p:cNvPr id="181" name="Shape 181"/>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182" name="Shape 18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rPr lang="en-US"/>
              <a:t>Dian :</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5" name="Shape 185"/>
        <p:cNvGrpSpPr/>
        <p:nvPr/>
      </p:nvGrpSpPr>
      <p:grpSpPr>
        <a:xfrm>
          <a:off x="0" y="0"/>
          <a:ext cx="0" cy="0"/>
          <a:chOff x="0" y="0"/>
          <a:chExt cx="0" cy="0"/>
        </a:xfrm>
      </p:grpSpPr>
      <p:sp>
        <p:nvSpPr>
          <p:cNvPr id="186" name="Shape 186"/>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187" name="Shape 18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rPr lang="en-US"/>
              <a:t>Our project can be mainly divided into 3 sections: data/feature selection , Model </a:t>
            </a:r>
            <a:r>
              <a:rPr lang="en-US"/>
              <a:t>development</a:t>
            </a:r>
            <a:r>
              <a:rPr lang="en-US"/>
              <a:t> &amp; UI Development</a:t>
            </a:r>
          </a:p>
          <a:p>
            <a:pPr indent="0" lvl="0" marL="0">
              <a:spcBef>
                <a:spcPts val="0"/>
              </a:spcBef>
              <a:buNone/>
            </a:pPr>
            <a:r>
              <a:rPr lang="en-US"/>
              <a:t>First we played around with the data for a while and brainstorm on what kind of </a:t>
            </a:r>
            <a:r>
              <a:rPr lang="en-US"/>
              <a:t>features</a:t>
            </a:r>
            <a:r>
              <a:rPr lang="en-US"/>
              <a:t> will benefit </a:t>
            </a:r>
          </a:p>
          <a:p>
            <a:pPr indent="0" lvl="0" marL="0" rtl="0">
              <a:spcBef>
                <a:spcPts val="0"/>
              </a:spcBef>
              <a:buNone/>
            </a:pPr>
            <a:r>
              <a:rPr lang="en-US"/>
              <a:t>Then we spent a lot of time developing models and train and test the accuracy</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5" name="Shape 215"/>
        <p:cNvGrpSpPr/>
        <p:nvPr/>
      </p:nvGrpSpPr>
      <p:grpSpPr>
        <a:xfrm>
          <a:off x="0" y="0"/>
          <a:ext cx="0" cy="0"/>
          <a:chOff x="0" y="0"/>
          <a:chExt cx="0" cy="0"/>
        </a:xfrm>
      </p:grpSpPr>
      <p:sp>
        <p:nvSpPr>
          <p:cNvPr id="216" name="Shape 216"/>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217" name="Shape 21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2" name="Shape 222"/>
        <p:cNvGrpSpPr/>
        <p:nvPr/>
      </p:nvGrpSpPr>
      <p:grpSpPr>
        <a:xfrm>
          <a:off x="0" y="0"/>
          <a:ext cx="0" cy="0"/>
          <a:chOff x="0" y="0"/>
          <a:chExt cx="0" cy="0"/>
        </a:xfrm>
      </p:grpSpPr>
      <p:sp>
        <p:nvSpPr>
          <p:cNvPr id="223" name="Shape 223"/>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224" name="Shape 22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rPr lang="en-US"/>
              <a:t>Francis :</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
  <p:cSld name="제목 슬라이드">
    <p:bg>
      <p:bgPr>
        <a:solidFill>
          <a:srgbClr val="000000"/>
        </a:solidFill>
      </p:bgPr>
    </p:bg>
    <p:spTree>
      <p:nvGrpSpPr>
        <p:cNvPr id="11" name="Shape 11"/>
        <p:cNvGrpSpPr/>
        <p:nvPr/>
      </p:nvGrpSpPr>
      <p:grpSpPr>
        <a:xfrm>
          <a:off x="0" y="0"/>
          <a:ext cx="0" cy="0"/>
          <a:chOff x="0" y="0"/>
          <a:chExt cx="0" cy="0"/>
        </a:xfrm>
      </p:grpSpPr>
      <p:sp>
        <p:nvSpPr>
          <p:cNvPr id="12" name="Shape 12"/>
          <p:cNvSpPr/>
          <p:nvPr/>
        </p:nvSpPr>
        <p:spPr>
          <a:xfrm>
            <a:off x="8710800" y="2330300"/>
            <a:ext cx="2551500" cy="2098800"/>
          </a:xfrm>
          <a:prstGeom prst="chevron">
            <a:avLst>
              <a:gd fmla="val 54684" name="adj"/>
            </a:avLst>
          </a:prstGeom>
          <a:solidFill>
            <a:srgbClr val="FF9900"/>
          </a:solidFill>
          <a:ln cap="flat" cmpd="sng" w="9525">
            <a:solidFill>
              <a:srgbClr val="FFFFFF"/>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13" name="Shape 13"/>
          <p:cNvSpPr txBox="1"/>
          <p:nvPr>
            <p:ph idx="12" type="sldNum"/>
          </p:nvPr>
        </p:nvSpPr>
        <p:spPr>
          <a:xfrm>
            <a:off x="11161770" y="6051709"/>
            <a:ext cx="731700" cy="525000"/>
          </a:xfrm>
          <a:prstGeom prst="rect">
            <a:avLst/>
          </a:prstGeom>
        </p:spPr>
        <p:txBody>
          <a:bodyPr anchorCtr="0" anchor="t" bIns="45700" lIns="91425" rIns="91425" wrap="square" tIns="45700">
            <a:noAutofit/>
          </a:bodyPr>
          <a:lstStyle/>
          <a:p>
            <a:pPr indent="0" lvl="0" marL="0" rtl="0">
              <a:spcBef>
                <a:spcPts val="0"/>
              </a:spcBef>
              <a:buNone/>
            </a:pPr>
            <a:fld id="{00000000-1234-1234-1234-123412341234}" type="slidenum">
              <a:rPr lang="en-US" sz="1300">
                <a:solidFill>
                  <a:srgbClr val="FFFFFF"/>
                </a:solidFill>
              </a:rPr>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picTx">
  <p:cSld name="캡션 있는 그림">
    <p:spTree>
      <p:nvGrpSpPr>
        <p:cNvPr id="78" name="Shape 78"/>
        <p:cNvGrpSpPr/>
        <p:nvPr/>
      </p:nvGrpSpPr>
      <p:grpSpPr>
        <a:xfrm>
          <a:off x="0" y="0"/>
          <a:ext cx="0" cy="0"/>
          <a:chOff x="0" y="0"/>
          <a:chExt cx="0" cy="0"/>
        </a:xfrm>
      </p:grpSpPr>
      <p:sp>
        <p:nvSpPr>
          <p:cNvPr id="79" name="Shape 79"/>
          <p:cNvSpPr txBox="1"/>
          <p:nvPr>
            <p:ph type="title"/>
          </p:nvPr>
        </p:nvSpPr>
        <p:spPr>
          <a:xfrm>
            <a:off x="839788" y="457200"/>
            <a:ext cx="3932237" cy="1600200"/>
          </a:xfrm>
          <a:prstGeom prst="rect">
            <a:avLst/>
          </a:prstGeom>
          <a:noFill/>
          <a:ln>
            <a:noFill/>
          </a:ln>
        </p:spPr>
        <p:txBody>
          <a:bodyPr anchorCtr="0" anchor="b" bIns="91425" lIns="91425" rIns="91425" wrap="square" tIns="91425"/>
          <a:lstStyle>
            <a:lvl1pPr indent="0" lvl="0" marL="0" marR="0" rtl="0" algn="l">
              <a:lnSpc>
                <a:spcPct val="90000"/>
              </a:lnSpc>
              <a:spcBef>
                <a:spcPts val="0"/>
              </a:spcBef>
              <a:buClr>
                <a:schemeClr val="dk1"/>
              </a:buClr>
              <a:buSzPts val="3200"/>
              <a:buFont typeface="Arial"/>
              <a:buNone/>
              <a:defRPr b="0" i="0" sz="3200" u="none" cap="none" strike="noStrike">
                <a:solidFill>
                  <a:schemeClr val="dk1"/>
                </a:solidFill>
                <a:latin typeface="Arial"/>
                <a:ea typeface="Arial"/>
                <a:cs typeface="Arial"/>
                <a:sym typeface="Arial"/>
              </a:defRPr>
            </a:lvl1pPr>
            <a:lvl2pPr indent="0" lvl="1">
              <a:spcBef>
                <a:spcPts val="0"/>
              </a:spcBef>
              <a:buSzPts val="1400"/>
              <a:buNone/>
              <a:defRPr sz="1800"/>
            </a:lvl2pPr>
            <a:lvl3pPr indent="0" lvl="2">
              <a:spcBef>
                <a:spcPts val="0"/>
              </a:spcBef>
              <a:buSzPts val="1400"/>
              <a:buNone/>
              <a:defRPr sz="1800"/>
            </a:lvl3pPr>
            <a:lvl4pPr indent="0" lvl="3">
              <a:spcBef>
                <a:spcPts val="0"/>
              </a:spcBef>
              <a:buSzPts val="1400"/>
              <a:buNone/>
              <a:defRPr sz="1800"/>
            </a:lvl4pPr>
            <a:lvl5pPr indent="0" lvl="4">
              <a:spcBef>
                <a:spcPts val="0"/>
              </a:spcBef>
              <a:buSzPts val="1400"/>
              <a:buNone/>
              <a:defRPr sz="1800"/>
            </a:lvl5pPr>
            <a:lvl6pPr indent="0" lvl="5">
              <a:spcBef>
                <a:spcPts val="0"/>
              </a:spcBef>
              <a:buSzPts val="1400"/>
              <a:buNone/>
              <a:defRPr sz="1800"/>
            </a:lvl6pPr>
            <a:lvl7pPr indent="0" lvl="6">
              <a:spcBef>
                <a:spcPts val="0"/>
              </a:spcBef>
              <a:buSzPts val="1400"/>
              <a:buNone/>
              <a:defRPr sz="1800"/>
            </a:lvl7pPr>
            <a:lvl8pPr indent="0" lvl="7">
              <a:spcBef>
                <a:spcPts val="0"/>
              </a:spcBef>
              <a:buSzPts val="1400"/>
              <a:buNone/>
              <a:defRPr sz="1800"/>
            </a:lvl8pPr>
            <a:lvl9pPr indent="0" lvl="8">
              <a:spcBef>
                <a:spcPts val="0"/>
              </a:spcBef>
              <a:buSzPts val="1400"/>
              <a:buNone/>
              <a:defRPr sz="1800"/>
            </a:lvl9pPr>
          </a:lstStyle>
          <a:p/>
        </p:txBody>
      </p:sp>
      <p:sp>
        <p:nvSpPr>
          <p:cNvPr id="80" name="Shape 80"/>
          <p:cNvSpPr/>
          <p:nvPr>
            <p:ph idx="2" type="pic"/>
          </p:nvPr>
        </p:nvSpPr>
        <p:spPr>
          <a:xfrm>
            <a:off x="5183188" y="987425"/>
            <a:ext cx="6172200" cy="4873625"/>
          </a:xfrm>
          <a:prstGeom prst="rect">
            <a:avLst/>
          </a:prstGeom>
          <a:noFill/>
          <a:ln>
            <a:noFill/>
          </a:ln>
        </p:spPr>
        <p:txBody>
          <a:bodyPr anchorCtr="0" anchor="t" bIns="91425" lIns="91425" rIns="91425" wrap="square" tIns="91425"/>
          <a:lstStyle>
            <a:lvl1pPr indent="0" lvl="0" marL="0" marR="0" rtl="0" algn="l">
              <a:lnSpc>
                <a:spcPct val="90000"/>
              </a:lnSpc>
              <a:spcBef>
                <a:spcPts val="1000"/>
              </a:spcBef>
              <a:buClr>
                <a:schemeClr val="dk1"/>
              </a:buClr>
              <a:buSzPts val="3200"/>
              <a:buFont typeface="Arial"/>
              <a:buNone/>
              <a:defRPr b="0" i="0" sz="3200" u="none" cap="none" strike="noStrike">
                <a:solidFill>
                  <a:schemeClr val="dk1"/>
                </a:solidFill>
                <a:latin typeface="Arial"/>
                <a:ea typeface="Arial"/>
                <a:cs typeface="Arial"/>
                <a:sym typeface="Arial"/>
              </a:defRPr>
            </a:lvl1pPr>
            <a:lvl2pPr indent="0" lvl="1" marL="457200" marR="0" rtl="0" algn="l">
              <a:lnSpc>
                <a:spcPct val="90000"/>
              </a:lnSpc>
              <a:spcBef>
                <a:spcPts val="500"/>
              </a:spcBef>
              <a:buClr>
                <a:schemeClr val="dk1"/>
              </a:buClr>
              <a:buSzPts val="2800"/>
              <a:buFont typeface="Arial"/>
              <a:buNone/>
              <a:defRPr b="0" i="0" sz="2800" u="none" cap="none" strike="noStrike">
                <a:solidFill>
                  <a:schemeClr val="dk1"/>
                </a:solidFill>
                <a:latin typeface="Arial"/>
                <a:ea typeface="Arial"/>
                <a:cs typeface="Arial"/>
                <a:sym typeface="Arial"/>
              </a:defRPr>
            </a:lvl2pPr>
            <a:lvl3pPr indent="0" lvl="2" marL="914400" marR="0" rtl="0" algn="l">
              <a:lnSpc>
                <a:spcPct val="90000"/>
              </a:lnSpc>
              <a:spcBef>
                <a:spcPts val="500"/>
              </a:spcBef>
              <a:buClr>
                <a:schemeClr val="dk1"/>
              </a:buClr>
              <a:buSzPts val="2400"/>
              <a:buFont typeface="Arial"/>
              <a:buNone/>
              <a:defRPr b="0" i="0" sz="2400" u="none" cap="none" strike="noStrike">
                <a:solidFill>
                  <a:schemeClr val="dk1"/>
                </a:solidFill>
                <a:latin typeface="Arial"/>
                <a:ea typeface="Arial"/>
                <a:cs typeface="Arial"/>
                <a:sym typeface="Arial"/>
              </a:defRPr>
            </a:lvl3pPr>
            <a:lvl4pPr indent="0" lvl="3" marL="1371600" marR="0" rtl="0" algn="l">
              <a:lnSpc>
                <a:spcPct val="90000"/>
              </a:lnSpc>
              <a:spcBef>
                <a:spcPts val="500"/>
              </a:spcBef>
              <a:buClr>
                <a:schemeClr val="dk1"/>
              </a:buClr>
              <a:buSzPts val="2000"/>
              <a:buFont typeface="Arial"/>
              <a:buNone/>
              <a:defRPr b="0" i="0" sz="2000" u="none" cap="none" strike="noStrike">
                <a:solidFill>
                  <a:schemeClr val="dk1"/>
                </a:solidFill>
                <a:latin typeface="Arial"/>
                <a:ea typeface="Arial"/>
                <a:cs typeface="Arial"/>
                <a:sym typeface="Arial"/>
              </a:defRPr>
            </a:lvl4pPr>
            <a:lvl5pPr indent="0" lvl="4" marL="1828800" marR="0" rtl="0" algn="l">
              <a:lnSpc>
                <a:spcPct val="90000"/>
              </a:lnSpc>
              <a:spcBef>
                <a:spcPts val="500"/>
              </a:spcBef>
              <a:buClr>
                <a:schemeClr val="dk1"/>
              </a:buClr>
              <a:buSzPts val="2000"/>
              <a:buFont typeface="Arial"/>
              <a:buNone/>
              <a:defRPr b="0" i="0" sz="2000" u="none" cap="none" strike="noStrike">
                <a:solidFill>
                  <a:schemeClr val="dk1"/>
                </a:solidFill>
                <a:latin typeface="Arial"/>
                <a:ea typeface="Arial"/>
                <a:cs typeface="Arial"/>
                <a:sym typeface="Arial"/>
              </a:defRPr>
            </a:lvl5pPr>
            <a:lvl6pPr indent="0" lvl="5" marL="2286000" marR="0" rtl="0" algn="l">
              <a:lnSpc>
                <a:spcPct val="90000"/>
              </a:lnSpc>
              <a:spcBef>
                <a:spcPts val="500"/>
              </a:spcBef>
              <a:buClr>
                <a:schemeClr val="dk1"/>
              </a:buClr>
              <a:buSzPts val="2000"/>
              <a:buFont typeface="Arial"/>
              <a:buNone/>
              <a:defRPr b="0" i="0" sz="2000" u="none" cap="none" strike="noStrike">
                <a:solidFill>
                  <a:schemeClr val="dk1"/>
                </a:solidFill>
                <a:latin typeface="Arial"/>
                <a:ea typeface="Arial"/>
                <a:cs typeface="Arial"/>
                <a:sym typeface="Arial"/>
              </a:defRPr>
            </a:lvl6pPr>
            <a:lvl7pPr indent="0" lvl="6" marL="2743200" marR="0" rtl="0" algn="l">
              <a:lnSpc>
                <a:spcPct val="90000"/>
              </a:lnSpc>
              <a:spcBef>
                <a:spcPts val="500"/>
              </a:spcBef>
              <a:buClr>
                <a:schemeClr val="dk1"/>
              </a:buClr>
              <a:buSzPts val="2000"/>
              <a:buFont typeface="Arial"/>
              <a:buNone/>
              <a:defRPr b="0" i="0" sz="2000" u="none" cap="none" strike="noStrike">
                <a:solidFill>
                  <a:schemeClr val="dk1"/>
                </a:solidFill>
                <a:latin typeface="Arial"/>
                <a:ea typeface="Arial"/>
                <a:cs typeface="Arial"/>
                <a:sym typeface="Arial"/>
              </a:defRPr>
            </a:lvl7pPr>
            <a:lvl8pPr indent="0" lvl="7" marL="3200400" marR="0" rtl="0" algn="l">
              <a:lnSpc>
                <a:spcPct val="90000"/>
              </a:lnSpc>
              <a:spcBef>
                <a:spcPts val="500"/>
              </a:spcBef>
              <a:buClr>
                <a:schemeClr val="dk1"/>
              </a:buClr>
              <a:buSzPts val="2000"/>
              <a:buFont typeface="Arial"/>
              <a:buNone/>
              <a:defRPr b="0" i="0" sz="2000" u="none" cap="none" strike="noStrike">
                <a:solidFill>
                  <a:schemeClr val="dk1"/>
                </a:solidFill>
                <a:latin typeface="Arial"/>
                <a:ea typeface="Arial"/>
                <a:cs typeface="Arial"/>
                <a:sym typeface="Arial"/>
              </a:defRPr>
            </a:lvl8pPr>
            <a:lvl9pPr indent="0" lvl="8" marL="3657600" marR="0" rtl="0" algn="l">
              <a:lnSpc>
                <a:spcPct val="90000"/>
              </a:lnSpc>
              <a:spcBef>
                <a:spcPts val="500"/>
              </a:spcBef>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81" name="Shape 81"/>
          <p:cNvSpPr txBox="1"/>
          <p:nvPr>
            <p:ph idx="1" type="body"/>
          </p:nvPr>
        </p:nvSpPr>
        <p:spPr>
          <a:xfrm>
            <a:off x="839788" y="2057400"/>
            <a:ext cx="3932237" cy="3811588"/>
          </a:xfrm>
          <a:prstGeom prst="rect">
            <a:avLst/>
          </a:prstGeom>
          <a:noFill/>
          <a:ln>
            <a:noFill/>
          </a:ln>
        </p:spPr>
        <p:txBody>
          <a:bodyPr anchorCtr="0" anchor="t" bIns="91425" lIns="91425" rIns="91425" wrap="square" tIns="91425"/>
          <a:lstStyle>
            <a:lvl1pPr indent="0" lvl="0" marL="0" marR="0" rtl="0" algn="l">
              <a:lnSpc>
                <a:spcPct val="90000"/>
              </a:lnSpc>
              <a:spcBef>
                <a:spcPts val="1000"/>
              </a:spcBef>
              <a:buClr>
                <a:schemeClr val="dk1"/>
              </a:buClr>
              <a:buSzPts val="1600"/>
              <a:buFont typeface="Arial"/>
              <a:buNone/>
              <a:defRPr b="0" i="0" sz="1600" u="none" cap="none" strike="noStrike">
                <a:solidFill>
                  <a:schemeClr val="dk1"/>
                </a:solidFill>
                <a:latin typeface="Arial"/>
                <a:ea typeface="Arial"/>
                <a:cs typeface="Arial"/>
                <a:sym typeface="Arial"/>
              </a:defRPr>
            </a:lvl1pPr>
            <a:lvl2pPr indent="0" lvl="1" marL="457200" marR="0" rtl="0" algn="l">
              <a:lnSpc>
                <a:spcPct val="90000"/>
              </a:lnSpc>
              <a:spcBef>
                <a:spcPts val="500"/>
              </a:spcBef>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914400" marR="0" rtl="0" algn="l">
              <a:lnSpc>
                <a:spcPct val="90000"/>
              </a:lnSpc>
              <a:spcBef>
                <a:spcPts val="500"/>
              </a:spcBef>
              <a:buClr>
                <a:schemeClr val="dk1"/>
              </a:buClr>
              <a:buSzPts val="1200"/>
              <a:buFont typeface="Arial"/>
              <a:buNone/>
              <a:defRPr b="0" i="0" sz="1200" u="none" cap="none" strike="noStrike">
                <a:solidFill>
                  <a:schemeClr val="dk1"/>
                </a:solidFill>
                <a:latin typeface="Arial"/>
                <a:ea typeface="Arial"/>
                <a:cs typeface="Arial"/>
                <a:sym typeface="Arial"/>
              </a:defRPr>
            </a:lvl3pPr>
            <a:lvl4pPr indent="0" lvl="3" marL="1371600" marR="0" rtl="0" algn="l">
              <a:lnSpc>
                <a:spcPct val="90000"/>
              </a:lnSpc>
              <a:spcBef>
                <a:spcPts val="500"/>
              </a:spcBef>
              <a:buClr>
                <a:schemeClr val="dk1"/>
              </a:buClr>
              <a:buSzPts val="1000"/>
              <a:buFont typeface="Arial"/>
              <a:buNone/>
              <a:defRPr b="0" i="0" sz="1000" u="none" cap="none" strike="noStrike">
                <a:solidFill>
                  <a:schemeClr val="dk1"/>
                </a:solidFill>
                <a:latin typeface="Arial"/>
                <a:ea typeface="Arial"/>
                <a:cs typeface="Arial"/>
                <a:sym typeface="Arial"/>
              </a:defRPr>
            </a:lvl4pPr>
            <a:lvl5pPr indent="0" lvl="4" marL="1828800" marR="0" rtl="0" algn="l">
              <a:lnSpc>
                <a:spcPct val="90000"/>
              </a:lnSpc>
              <a:spcBef>
                <a:spcPts val="500"/>
              </a:spcBef>
              <a:buClr>
                <a:schemeClr val="dk1"/>
              </a:buClr>
              <a:buSzPts val="1000"/>
              <a:buFont typeface="Arial"/>
              <a:buNone/>
              <a:defRPr b="0" i="0" sz="1000" u="none" cap="none" strike="noStrike">
                <a:solidFill>
                  <a:schemeClr val="dk1"/>
                </a:solidFill>
                <a:latin typeface="Arial"/>
                <a:ea typeface="Arial"/>
                <a:cs typeface="Arial"/>
                <a:sym typeface="Arial"/>
              </a:defRPr>
            </a:lvl5pPr>
            <a:lvl6pPr indent="0" lvl="5" marL="2286000" marR="0" rtl="0" algn="l">
              <a:lnSpc>
                <a:spcPct val="90000"/>
              </a:lnSpc>
              <a:spcBef>
                <a:spcPts val="500"/>
              </a:spcBef>
              <a:buClr>
                <a:schemeClr val="dk1"/>
              </a:buClr>
              <a:buSzPts val="1000"/>
              <a:buFont typeface="Arial"/>
              <a:buNone/>
              <a:defRPr b="0" i="0" sz="1000" u="none" cap="none" strike="noStrike">
                <a:solidFill>
                  <a:schemeClr val="dk1"/>
                </a:solidFill>
                <a:latin typeface="Arial"/>
                <a:ea typeface="Arial"/>
                <a:cs typeface="Arial"/>
                <a:sym typeface="Arial"/>
              </a:defRPr>
            </a:lvl6pPr>
            <a:lvl7pPr indent="0" lvl="6" marL="2743200" marR="0" rtl="0" algn="l">
              <a:lnSpc>
                <a:spcPct val="90000"/>
              </a:lnSpc>
              <a:spcBef>
                <a:spcPts val="500"/>
              </a:spcBef>
              <a:buClr>
                <a:schemeClr val="dk1"/>
              </a:buClr>
              <a:buSzPts val="1000"/>
              <a:buFont typeface="Arial"/>
              <a:buNone/>
              <a:defRPr b="0" i="0" sz="1000" u="none" cap="none" strike="noStrike">
                <a:solidFill>
                  <a:schemeClr val="dk1"/>
                </a:solidFill>
                <a:latin typeface="Arial"/>
                <a:ea typeface="Arial"/>
                <a:cs typeface="Arial"/>
                <a:sym typeface="Arial"/>
              </a:defRPr>
            </a:lvl7pPr>
            <a:lvl8pPr indent="0" lvl="7" marL="3200400" marR="0" rtl="0" algn="l">
              <a:lnSpc>
                <a:spcPct val="90000"/>
              </a:lnSpc>
              <a:spcBef>
                <a:spcPts val="500"/>
              </a:spcBef>
              <a:buClr>
                <a:schemeClr val="dk1"/>
              </a:buClr>
              <a:buSzPts val="1000"/>
              <a:buFont typeface="Arial"/>
              <a:buNone/>
              <a:defRPr b="0" i="0" sz="1000" u="none" cap="none" strike="noStrike">
                <a:solidFill>
                  <a:schemeClr val="dk1"/>
                </a:solidFill>
                <a:latin typeface="Arial"/>
                <a:ea typeface="Arial"/>
                <a:cs typeface="Arial"/>
                <a:sym typeface="Arial"/>
              </a:defRPr>
            </a:lvl8pPr>
            <a:lvl9pPr indent="0" lvl="8" marL="3657600" marR="0" rtl="0" algn="l">
              <a:lnSpc>
                <a:spcPct val="90000"/>
              </a:lnSpc>
              <a:spcBef>
                <a:spcPts val="500"/>
              </a:spcBef>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82" name="Shape 82"/>
          <p:cNvSpPr txBox="1"/>
          <p:nvPr>
            <p:ph idx="10" type="dt"/>
          </p:nvPr>
        </p:nvSpPr>
        <p:spPr>
          <a:xfrm>
            <a:off x="838200" y="6356350"/>
            <a:ext cx="2743200" cy="365125"/>
          </a:xfrm>
          <a:prstGeom prst="rect">
            <a:avLst/>
          </a:prstGeom>
          <a:noFill/>
          <a:ln>
            <a:noFill/>
          </a:ln>
        </p:spPr>
        <p:txBody>
          <a:bodyPr anchorCtr="0" anchor="ctr" bIns="91425" lIns="91425" rIns="91425" wrap="square" tIns="91425"/>
          <a:lstStyle>
            <a:lvl1pPr indent="0" lvl="0" marL="0" marR="0" rtl="0" algn="l">
              <a:spcBef>
                <a:spcPts val="0"/>
              </a:spcBef>
              <a:buSzPts val="1400"/>
              <a:buNone/>
              <a:defRPr b="0" i="0" sz="1200" u="none" cap="none" strike="noStrike">
                <a:solidFill>
                  <a:srgbClr val="888888"/>
                </a:solidFill>
                <a:latin typeface="Arial"/>
                <a:ea typeface="Arial"/>
                <a:cs typeface="Arial"/>
                <a:sym typeface="Arial"/>
              </a:defRPr>
            </a:lvl1pPr>
            <a:lvl2pPr indent="0" lvl="1" marL="457200" marR="0" rtl="0" algn="l">
              <a:spcBef>
                <a:spcPts val="0"/>
              </a:spcBef>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buSzPts val="1400"/>
              <a:buNone/>
              <a:defRPr b="0" i="0" sz="1800" u="none" cap="none" strike="noStrike">
                <a:solidFill>
                  <a:schemeClr val="dk1"/>
                </a:solidFill>
                <a:latin typeface="Arial"/>
                <a:ea typeface="Arial"/>
                <a:cs typeface="Arial"/>
                <a:sym typeface="Arial"/>
              </a:defRPr>
            </a:lvl9pPr>
          </a:lstStyle>
          <a:p/>
        </p:txBody>
      </p:sp>
      <p:sp>
        <p:nvSpPr>
          <p:cNvPr id="83" name="Shape 83"/>
          <p:cNvSpPr txBox="1"/>
          <p:nvPr>
            <p:ph idx="11" type="ftr"/>
          </p:nvPr>
        </p:nvSpPr>
        <p:spPr>
          <a:xfrm>
            <a:off x="4038600" y="6356350"/>
            <a:ext cx="4114800" cy="365125"/>
          </a:xfrm>
          <a:prstGeom prst="rect">
            <a:avLst/>
          </a:prstGeom>
          <a:noFill/>
          <a:ln>
            <a:noFill/>
          </a:ln>
        </p:spPr>
        <p:txBody>
          <a:bodyPr anchorCtr="0" anchor="ctr" bIns="91425" lIns="91425" rIns="91425" wrap="square" tIns="91425"/>
          <a:lstStyle>
            <a:lvl1pPr indent="0" lvl="0" marL="0" marR="0" rtl="0" algn="ctr">
              <a:spcBef>
                <a:spcPts val="0"/>
              </a:spcBef>
              <a:buSzPts val="1400"/>
              <a:buNone/>
              <a:defRPr b="0" i="0" sz="1200" u="none" cap="none" strike="noStrike">
                <a:solidFill>
                  <a:srgbClr val="888888"/>
                </a:solidFill>
                <a:latin typeface="Arial"/>
                <a:ea typeface="Arial"/>
                <a:cs typeface="Arial"/>
                <a:sym typeface="Arial"/>
              </a:defRPr>
            </a:lvl1pPr>
            <a:lvl2pPr indent="0" lvl="1" marL="457200" marR="0" rtl="0" algn="l">
              <a:spcBef>
                <a:spcPts val="0"/>
              </a:spcBef>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buSzPts val="1400"/>
              <a:buNone/>
              <a:defRPr b="0" i="0" sz="1800" u="none" cap="none" strike="noStrike">
                <a:solidFill>
                  <a:schemeClr val="dk1"/>
                </a:solidFill>
                <a:latin typeface="Arial"/>
                <a:ea typeface="Arial"/>
                <a:cs typeface="Arial"/>
                <a:sym typeface="Arial"/>
              </a:defRPr>
            </a:lvl9pPr>
          </a:lstStyle>
          <a:p/>
        </p:txBody>
      </p:sp>
      <p:sp>
        <p:nvSpPr>
          <p:cNvPr id="84" name="Shape 84"/>
          <p:cNvSpPr txBox="1"/>
          <p:nvPr>
            <p:ph idx="12" type="sldNum"/>
          </p:nvPr>
        </p:nvSpPr>
        <p:spPr>
          <a:xfrm>
            <a:off x="8610600" y="6054825"/>
            <a:ext cx="2743200" cy="365100"/>
          </a:xfrm>
          <a:prstGeom prst="rect">
            <a:avLst/>
          </a:prstGeom>
          <a:noFill/>
          <a:ln>
            <a:noFill/>
          </a:ln>
        </p:spPr>
        <p:txBody>
          <a:bodyPr anchorCtr="0" anchor="ctr" bIns="45700" lIns="91425" rIns="91425" wrap="square" tIns="45700">
            <a:noAutofit/>
          </a:bodyPr>
          <a:lstStyle/>
          <a:p>
            <a:pPr indent="0" lvl="0" marL="0" marR="0" rtl="0" algn="r">
              <a:spcBef>
                <a:spcPts val="0"/>
              </a:spcBef>
              <a:buNone/>
            </a:pPr>
            <a:fld id="{00000000-1234-1234-1234-123412341234}" type="slidenum">
              <a:rPr b="0" i="0" lang="en-US" sz="1200" u="none" cap="none" strike="noStrike">
                <a:solidFill>
                  <a:srgbClr val="888888"/>
                </a:solidFill>
                <a:latin typeface="Arial"/>
                <a:ea typeface="Arial"/>
                <a:cs typeface="Arial"/>
                <a:sym typeface="Arial"/>
              </a:rPr>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vertTx">
  <p:cSld name="제목 및 세로 텍스트">
    <p:spTree>
      <p:nvGrpSpPr>
        <p:cNvPr id="85" name="Shape 85"/>
        <p:cNvGrpSpPr/>
        <p:nvPr/>
      </p:nvGrpSpPr>
      <p:grpSpPr>
        <a:xfrm>
          <a:off x="0" y="0"/>
          <a:ext cx="0" cy="0"/>
          <a:chOff x="0" y="0"/>
          <a:chExt cx="0" cy="0"/>
        </a:xfrm>
      </p:grpSpPr>
      <p:sp>
        <p:nvSpPr>
          <p:cNvPr id="86" name="Shape 86"/>
          <p:cNvSpPr txBox="1"/>
          <p:nvPr>
            <p:ph type="title"/>
          </p:nvPr>
        </p:nvSpPr>
        <p:spPr>
          <a:xfrm>
            <a:off x="838200" y="365125"/>
            <a:ext cx="10515600" cy="1325563"/>
          </a:xfrm>
          <a:prstGeom prst="rect">
            <a:avLst/>
          </a:prstGeom>
          <a:noFill/>
          <a:ln>
            <a:noFill/>
          </a:ln>
        </p:spPr>
        <p:txBody>
          <a:bodyPr anchorCtr="0" anchor="ctr" bIns="91425" lIns="91425" rIns="91425" wrap="square" tIns="91425"/>
          <a:lstStyle>
            <a:lvl1pPr indent="0" lvl="0" marL="0" marR="0" rtl="0" algn="l">
              <a:lnSpc>
                <a:spcPct val="90000"/>
              </a:lnSpc>
              <a:spcBef>
                <a:spcPts val="0"/>
              </a:spcBef>
              <a:buClr>
                <a:schemeClr val="dk1"/>
              </a:buClr>
              <a:buSzPts val="4400"/>
              <a:buFont typeface="Arial"/>
              <a:buNone/>
              <a:defRPr b="0" i="0" sz="4400" u="none" cap="none" strike="noStrike">
                <a:solidFill>
                  <a:schemeClr val="dk1"/>
                </a:solidFill>
                <a:latin typeface="Arial"/>
                <a:ea typeface="Arial"/>
                <a:cs typeface="Arial"/>
                <a:sym typeface="Arial"/>
              </a:defRPr>
            </a:lvl1pPr>
            <a:lvl2pPr indent="0" lvl="1">
              <a:spcBef>
                <a:spcPts val="0"/>
              </a:spcBef>
              <a:buSzPts val="1400"/>
              <a:buNone/>
              <a:defRPr sz="1800"/>
            </a:lvl2pPr>
            <a:lvl3pPr indent="0" lvl="2">
              <a:spcBef>
                <a:spcPts val="0"/>
              </a:spcBef>
              <a:buSzPts val="1400"/>
              <a:buNone/>
              <a:defRPr sz="1800"/>
            </a:lvl3pPr>
            <a:lvl4pPr indent="0" lvl="3">
              <a:spcBef>
                <a:spcPts val="0"/>
              </a:spcBef>
              <a:buSzPts val="1400"/>
              <a:buNone/>
              <a:defRPr sz="1800"/>
            </a:lvl4pPr>
            <a:lvl5pPr indent="0" lvl="4">
              <a:spcBef>
                <a:spcPts val="0"/>
              </a:spcBef>
              <a:buSzPts val="1400"/>
              <a:buNone/>
              <a:defRPr sz="1800"/>
            </a:lvl5pPr>
            <a:lvl6pPr indent="0" lvl="5">
              <a:spcBef>
                <a:spcPts val="0"/>
              </a:spcBef>
              <a:buSzPts val="1400"/>
              <a:buNone/>
              <a:defRPr sz="1800"/>
            </a:lvl6pPr>
            <a:lvl7pPr indent="0" lvl="6">
              <a:spcBef>
                <a:spcPts val="0"/>
              </a:spcBef>
              <a:buSzPts val="1400"/>
              <a:buNone/>
              <a:defRPr sz="1800"/>
            </a:lvl7pPr>
            <a:lvl8pPr indent="0" lvl="7">
              <a:spcBef>
                <a:spcPts val="0"/>
              </a:spcBef>
              <a:buSzPts val="1400"/>
              <a:buNone/>
              <a:defRPr sz="1800"/>
            </a:lvl8pPr>
            <a:lvl9pPr indent="0" lvl="8">
              <a:spcBef>
                <a:spcPts val="0"/>
              </a:spcBef>
              <a:buSzPts val="1400"/>
              <a:buNone/>
              <a:defRPr sz="1800"/>
            </a:lvl9pPr>
          </a:lstStyle>
          <a:p/>
        </p:txBody>
      </p:sp>
      <p:sp>
        <p:nvSpPr>
          <p:cNvPr id="87" name="Shape 87"/>
          <p:cNvSpPr txBox="1"/>
          <p:nvPr>
            <p:ph idx="1" type="body"/>
          </p:nvPr>
        </p:nvSpPr>
        <p:spPr>
          <a:xfrm rot="5400000">
            <a:off x="3920331" y="-1256506"/>
            <a:ext cx="4351338" cy="10515600"/>
          </a:xfrm>
          <a:prstGeom prst="rect">
            <a:avLst/>
          </a:prstGeom>
          <a:noFill/>
          <a:ln>
            <a:noFill/>
          </a:ln>
        </p:spPr>
        <p:txBody>
          <a:bodyPr anchorCtr="0" anchor="t" bIns="91425" lIns="91425" rIns="91425" wrap="square" tIns="91425"/>
          <a:lstStyle>
            <a:lvl1pPr indent="-50800" lvl="0" marL="228600" marR="0" rtl="0" algn="l">
              <a:lnSpc>
                <a:spcPct val="90000"/>
              </a:lnSpc>
              <a:spcBef>
                <a:spcPts val="1000"/>
              </a:spcBef>
              <a:buClr>
                <a:schemeClr val="dk1"/>
              </a:buClr>
              <a:buSzPts val="2800"/>
              <a:buFont typeface="Arial"/>
              <a:buChar char="•"/>
              <a:defRPr b="0" i="0" sz="2800" u="none" cap="none" strike="noStrike">
                <a:solidFill>
                  <a:schemeClr val="dk1"/>
                </a:solidFill>
                <a:latin typeface="Arial"/>
                <a:ea typeface="Arial"/>
                <a:cs typeface="Arial"/>
                <a:sym typeface="Arial"/>
              </a:defRPr>
            </a:lvl1pPr>
            <a:lvl2pPr indent="-76200" lvl="1" marL="685800" marR="0" rtl="0" algn="l">
              <a:lnSpc>
                <a:spcPct val="90000"/>
              </a:lnSpc>
              <a:spcBef>
                <a:spcPts val="500"/>
              </a:spcBef>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101600" lvl="2" marL="1143000" marR="0" rtl="0" algn="l">
              <a:lnSpc>
                <a:spcPct val="90000"/>
              </a:lnSpc>
              <a:spcBef>
                <a:spcPts val="500"/>
              </a:spcBef>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114300" lvl="3" marL="1600200" marR="0" rtl="0" algn="l">
              <a:lnSpc>
                <a:spcPct val="90000"/>
              </a:lnSpc>
              <a:spcBef>
                <a:spcPts val="500"/>
              </a:spcBef>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114300" lvl="4" marL="2057400" marR="0" rtl="0" algn="l">
              <a:lnSpc>
                <a:spcPct val="90000"/>
              </a:lnSpc>
              <a:spcBef>
                <a:spcPts val="500"/>
              </a:spcBef>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114300" lvl="5" marL="2514600" marR="0" rtl="0" algn="l">
              <a:lnSpc>
                <a:spcPct val="90000"/>
              </a:lnSpc>
              <a:spcBef>
                <a:spcPts val="500"/>
              </a:spcBef>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114300" lvl="6" marL="2971800" marR="0" rtl="0" algn="l">
              <a:lnSpc>
                <a:spcPct val="90000"/>
              </a:lnSpc>
              <a:spcBef>
                <a:spcPts val="500"/>
              </a:spcBef>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114300" lvl="7" marL="3429000" marR="0" rtl="0" algn="l">
              <a:lnSpc>
                <a:spcPct val="90000"/>
              </a:lnSpc>
              <a:spcBef>
                <a:spcPts val="500"/>
              </a:spcBef>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114300" lvl="8" marL="3886200" marR="0" rtl="0" algn="l">
              <a:lnSpc>
                <a:spcPct val="90000"/>
              </a:lnSpc>
              <a:spcBef>
                <a:spcPts val="500"/>
              </a:spcBef>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8" name="Shape 88"/>
          <p:cNvSpPr txBox="1"/>
          <p:nvPr>
            <p:ph idx="10" type="dt"/>
          </p:nvPr>
        </p:nvSpPr>
        <p:spPr>
          <a:xfrm>
            <a:off x="838200" y="6356350"/>
            <a:ext cx="2743200" cy="365125"/>
          </a:xfrm>
          <a:prstGeom prst="rect">
            <a:avLst/>
          </a:prstGeom>
          <a:noFill/>
          <a:ln>
            <a:noFill/>
          </a:ln>
        </p:spPr>
        <p:txBody>
          <a:bodyPr anchorCtr="0" anchor="ctr" bIns="91425" lIns="91425" rIns="91425" wrap="square" tIns="91425"/>
          <a:lstStyle>
            <a:lvl1pPr indent="0" lvl="0" marL="0" marR="0" rtl="0" algn="l">
              <a:spcBef>
                <a:spcPts val="0"/>
              </a:spcBef>
              <a:buSzPts val="1400"/>
              <a:buNone/>
              <a:defRPr b="0" i="0" sz="1200" u="none" cap="none" strike="noStrike">
                <a:solidFill>
                  <a:srgbClr val="888888"/>
                </a:solidFill>
                <a:latin typeface="Arial"/>
                <a:ea typeface="Arial"/>
                <a:cs typeface="Arial"/>
                <a:sym typeface="Arial"/>
              </a:defRPr>
            </a:lvl1pPr>
            <a:lvl2pPr indent="0" lvl="1" marL="457200" marR="0" rtl="0" algn="l">
              <a:spcBef>
                <a:spcPts val="0"/>
              </a:spcBef>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buSzPts val="1400"/>
              <a:buNone/>
              <a:defRPr b="0" i="0" sz="1800" u="none" cap="none" strike="noStrike">
                <a:solidFill>
                  <a:schemeClr val="dk1"/>
                </a:solidFill>
                <a:latin typeface="Arial"/>
                <a:ea typeface="Arial"/>
                <a:cs typeface="Arial"/>
                <a:sym typeface="Arial"/>
              </a:defRPr>
            </a:lvl9pPr>
          </a:lstStyle>
          <a:p/>
        </p:txBody>
      </p:sp>
      <p:sp>
        <p:nvSpPr>
          <p:cNvPr id="89" name="Shape 89"/>
          <p:cNvSpPr txBox="1"/>
          <p:nvPr>
            <p:ph idx="11" type="ftr"/>
          </p:nvPr>
        </p:nvSpPr>
        <p:spPr>
          <a:xfrm>
            <a:off x="4038600" y="6356350"/>
            <a:ext cx="4114800" cy="365125"/>
          </a:xfrm>
          <a:prstGeom prst="rect">
            <a:avLst/>
          </a:prstGeom>
          <a:noFill/>
          <a:ln>
            <a:noFill/>
          </a:ln>
        </p:spPr>
        <p:txBody>
          <a:bodyPr anchorCtr="0" anchor="ctr" bIns="91425" lIns="91425" rIns="91425" wrap="square" tIns="91425"/>
          <a:lstStyle>
            <a:lvl1pPr indent="0" lvl="0" marL="0" marR="0" rtl="0" algn="ctr">
              <a:spcBef>
                <a:spcPts val="0"/>
              </a:spcBef>
              <a:buSzPts val="1400"/>
              <a:buNone/>
              <a:defRPr b="0" i="0" sz="1200" u="none" cap="none" strike="noStrike">
                <a:solidFill>
                  <a:srgbClr val="888888"/>
                </a:solidFill>
                <a:latin typeface="Arial"/>
                <a:ea typeface="Arial"/>
                <a:cs typeface="Arial"/>
                <a:sym typeface="Arial"/>
              </a:defRPr>
            </a:lvl1pPr>
            <a:lvl2pPr indent="0" lvl="1" marL="457200" marR="0" rtl="0" algn="l">
              <a:spcBef>
                <a:spcPts val="0"/>
              </a:spcBef>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buSzPts val="1400"/>
              <a:buNone/>
              <a:defRPr b="0" i="0" sz="1800" u="none" cap="none" strike="noStrike">
                <a:solidFill>
                  <a:schemeClr val="dk1"/>
                </a:solidFill>
                <a:latin typeface="Arial"/>
                <a:ea typeface="Arial"/>
                <a:cs typeface="Arial"/>
                <a:sym typeface="Arial"/>
              </a:defRPr>
            </a:lvl9pPr>
          </a:lstStyle>
          <a:p/>
        </p:txBody>
      </p:sp>
      <p:sp>
        <p:nvSpPr>
          <p:cNvPr id="90" name="Shape 90"/>
          <p:cNvSpPr txBox="1"/>
          <p:nvPr>
            <p:ph idx="12" type="sldNum"/>
          </p:nvPr>
        </p:nvSpPr>
        <p:spPr>
          <a:xfrm>
            <a:off x="8610600" y="6054825"/>
            <a:ext cx="2743200" cy="365100"/>
          </a:xfrm>
          <a:prstGeom prst="rect">
            <a:avLst/>
          </a:prstGeom>
          <a:noFill/>
          <a:ln>
            <a:noFill/>
          </a:ln>
        </p:spPr>
        <p:txBody>
          <a:bodyPr anchorCtr="0" anchor="ctr" bIns="45700" lIns="91425" rIns="91425" wrap="square" tIns="45700">
            <a:noAutofit/>
          </a:bodyPr>
          <a:lstStyle/>
          <a:p>
            <a:pPr indent="0" lvl="0" marL="0" marR="0" rtl="0" algn="r">
              <a:spcBef>
                <a:spcPts val="0"/>
              </a:spcBef>
              <a:buNone/>
            </a:pPr>
            <a:fld id="{00000000-1234-1234-1234-123412341234}" type="slidenum">
              <a:rPr b="0" i="0" lang="en-US" sz="1200" u="none" cap="none" strike="noStrike">
                <a:solidFill>
                  <a:srgbClr val="888888"/>
                </a:solidFill>
                <a:latin typeface="Arial"/>
                <a:ea typeface="Arial"/>
                <a:cs typeface="Arial"/>
                <a:sym typeface="Arial"/>
              </a:rPr>
              <a:t>‹#›</a:t>
            </a:fld>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vertTitleAndTx">
  <p:cSld name="세로 제목 및 텍스트">
    <p:spTree>
      <p:nvGrpSpPr>
        <p:cNvPr id="91" name="Shape 91"/>
        <p:cNvGrpSpPr/>
        <p:nvPr/>
      </p:nvGrpSpPr>
      <p:grpSpPr>
        <a:xfrm>
          <a:off x="0" y="0"/>
          <a:ext cx="0" cy="0"/>
          <a:chOff x="0" y="0"/>
          <a:chExt cx="0" cy="0"/>
        </a:xfrm>
      </p:grpSpPr>
      <p:sp>
        <p:nvSpPr>
          <p:cNvPr id="92" name="Shape 92"/>
          <p:cNvSpPr txBox="1"/>
          <p:nvPr>
            <p:ph type="title"/>
          </p:nvPr>
        </p:nvSpPr>
        <p:spPr>
          <a:xfrm rot="5400000">
            <a:off x="7133431" y="1956594"/>
            <a:ext cx="5811838" cy="2628900"/>
          </a:xfrm>
          <a:prstGeom prst="rect">
            <a:avLst/>
          </a:prstGeom>
          <a:noFill/>
          <a:ln>
            <a:noFill/>
          </a:ln>
        </p:spPr>
        <p:txBody>
          <a:bodyPr anchorCtr="0" anchor="ctr" bIns="91425" lIns="91425" rIns="91425" wrap="square" tIns="91425"/>
          <a:lstStyle>
            <a:lvl1pPr indent="0" lvl="0" marL="0" marR="0" rtl="0" algn="l">
              <a:lnSpc>
                <a:spcPct val="90000"/>
              </a:lnSpc>
              <a:spcBef>
                <a:spcPts val="0"/>
              </a:spcBef>
              <a:buClr>
                <a:schemeClr val="dk1"/>
              </a:buClr>
              <a:buSzPts val="4400"/>
              <a:buFont typeface="Arial"/>
              <a:buNone/>
              <a:defRPr b="0" i="0" sz="4400" u="none" cap="none" strike="noStrike">
                <a:solidFill>
                  <a:schemeClr val="dk1"/>
                </a:solidFill>
                <a:latin typeface="Arial"/>
                <a:ea typeface="Arial"/>
                <a:cs typeface="Arial"/>
                <a:sym typeface="Arial"/>
              </a:defRPr>
            </a:lvl1pPr>
            <a:lvl2pPr indent="0" lvl="1">
              <a:spcBef>
                <a:spcPts val="0"/>
              </a:spcBef>
              <a:buSzPts val="1400"/>
              <a:buNone/>
              <a:defRPr sz="1800"/>
            </a:lvl2pPr>
            <a:lvl3pPr indent="0" lvl="2">
              <a:spcBef>
                <a:spcPts val="0"/>
              </a:spcBef>
              <a:buSzPts val="1400"/>
              <a:buNone/>
              <a:defRPr sz="1800"/>
            </a:lvl3pPr>
            <a:lvl4pPr indent="0" lvl="3">
              <a:spcBef>
                <a:spcPts val="0"/>
              </a:spcBef>
              <a:buSzPts val="1400"/>
              <a:buNone/>
              <a:defRPr sz="1800"/>
            </a:lvl4pPr>
            <a:lvl5pPr indent="0" lvl="4">
              <a:spcBef>
                <a:spcPts val="0"/>
              </a:spcBef>
              <a:buSzPts val="1400"/>
              <a:buNone/>
              <a:defRPr sz="1800"/>
            </a:lvl5pPr>
            <a:lvl6pPr indent="0" lvl="5">
              <a:spcBef>
                <a:spcPts val="0"/>
              </a:spcBef>
              <a:buSzPts val="1400"/>
              <a:buNone/>
              <a:defRPr sz="1800"/>
            </a:lvl6pPr>
            <a:lvl7pPr indent="0" lvl="6">
              <a:spcBef>
                <a:spcPts val="0"/>
              </a:spcBef>
              <a:buSzPts val="1400"/>
              <a:buNone/>
              <a:defRPr sz="1800"/>
            </a:lvl7pPr>
            <a:lvl8pPr indent="0" lvl="7">
              <a:spcBef>
                <a:spcPts val="0"/>
              </a:spcBef>
              <a:buSzPts val="1400"/>
              <a:buNone/>
              <a:defRPr sz="1800"/>
            </a:lvl8pPr>
            <a:lvl9pPr indent="0" lvl="8">
              <a:spcBef>
                <a:spcPts val="0"/>
              </a:spcBef>
              <a:buSzPts val="1400"/>
              <a:buNone/>
              <a:defRPr sz="1800"/>
            </a:lvl9pPr>
          </a:lstStyle>
          <a:p/>
        </p:txBody>
      </p:sp>
      <p:sp>
        <p:nvSpPr>
          <p:cNvPr id="93" name="Shape 93"/>
          <p:cNvSpPr txBox="1"/>
          <p:nvPr>
            <p:ph idx="1" type="body"/>
          </p:nvPr>
        </p:nvSpPr>
        <p:spPr>
          <a:xfrm rot="5400000">
            <a:off x="1799431" y="-596106"/>
            <a:ext cx="5811838" cy="7734300"/>
          </a:xfrm>
          <a:prstGeom prst="rect">
            <a:avLst/>
          </a:prstGeom>
          <a:noFill/>
          <a:ln>
            <a:noFill/>
          </a:ln>
        </p:spPr>
        <p:txBody>
          <a:bodyPr anchorCtr="0" anchor="t" bIns="91425" lIns="91425" rIns="91425" wrap="square" tIns="91425"/>
          <a:lstStyle>
            <a:lvl1pPr indent="-50800" lvl="0" marL="228600" marR="0" rtl="0" algn="l">
              <a:lnSpc>
                <a:spcPct val="90000"/>
              </a:lnSpc>
              <a:spcBef>
                <a:spcPts val="1000"/>
              </a:spcBef>
              <a:buClr>
                <a:schemeClr val="dk1"/>
              </a:buClr>
              <a:buSzPts val="2800"/>
              <a:buFont typeface="Arial"/>
              <a:buChar char="•"/>
              <a:defRPr b="0" i="0" sz="2800" u="none" cap="none" strike="noStrike">
                <a:solidFill>
                  <a:schemeClr val="dk1"/>
                </a:solidFill>
                <a:latin typeface="Arial"/>
                <a:ea typeface="Arial"/>
                <a:cs typeface="Arial"/>
                <a:sym typeface="Arial"/>
              </a:defRPr>
            </a:lvl1pPr>
            <a:lvl2pPr indent="-76200" lvl="1" marL="685800" marR="0" rtl="0" algn="l">
              <a:lnSpc>
                <a:spcPct val="90000"/>
              </a:lnSpc>
              <a:spcBef>
                <a:spcPts val="500"/>
              </a:spcBef>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101600" lvl="2" marL="1143000" marR="0" rtl="0" algn="l">
              <a:lnSpc>
                <a:spcPct val="90000"/>
              </a:lnSpc>
              <a:spcBef>
                <a:spcPts val="500"/>
              </a:spcBef>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114300" lvl="3" marL="1600200" marR="0" rtl="0" algn="l">
              <a:lnSpc>
                <a:spcPct val="90000"/>
              </a:lnSpc>
              <a:spcBef>
                <a:spcPts val="500"/>
              </a:spcBef>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114300" lvl="4" marL="2057400" marR="0" rtl="0" algn="l">
              <a:lnSpc>
                <a:spcPct val="90000"/>
              </a:lnSpc>
              <a:spcBef>
                <a:spcPts val="500"/>
              </a:spcBef>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114300" lvl="5" marL="2514600" marR="0" rtl="0" algn="l">
              <a:lnSpc>
                <a:spcPct val="90000"/>
              </a:lnSpc>
              <a:spcBef>
                <a:spcPts val="500"/>
              </a:spcBef>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114300" lvl="6" marL="2971800" marR="0" rtl="0" algn="l">
              <a:lnSpc>
                <a:spcPct val="90000"/>
              </a:lnSpc>
              <a:spcBef>
                <a:spcPts val="500"/>
              </a:spcBef>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114300" lvl="7" marL="3429000" marR="0" rtl="0" algn="l">
              <a:lnSpc>
                <a:spcPct val="90000"/>
              </a:lnSpc>
              <a:spcBef>
                <a:spcPts val="500"/>
              </a:spcBef>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114300" lvl="8" marL="3886200" marR="0" rtl="0" algn="l">
              <a:lnSpc>
                <a:spcPct val="90000"/>
              </a:lnSpc>
              <a:spcBef>
                <a:spcPts val="500"/>
              </a:spcBef>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94" name="Shape 94"/>
          <p:cNvSpPr txBox="1"/>
          <p:nvPr>
            <p:ph idx="10" type="dt"/>
          </p:nvPr>
        </p:nvSpPr>
        <p:spPr>
          <a:xfrm>
            <a:off x="838200" y="6356350"/>
            <a:ext cx="2743200" cy="365125"/>
          </a:xfrm>
          <a:prstGeom prst="rect">
            <a:avLst/>
          </a:prstGeom>
          <a:noFill/>
          <a:ln>
            <a:noFill/>
          </a:ln>
        </p:spPr>
        <p:txBody>
          <a:bodyPr anchorCtr="0" anchor="ctr" bIns="91425" lIns="91425" rIns="91425" wrap="square" tIns="91425"/>
          <a:lstStyle>
            <a:lvl1pPr indent="0" lvl="0" marL="0" marR="0" rtl="0" algn="l">
              <a:spcBef>
                <a:spcPts val="0"/>
              </a:spcBef>
              <a:buSzPts val="1400"/>
              <a:buNone/>
              <a:defRPr b="0" i="0" sz="1200" u="none" cap="none" strike="noStrike">
                <a:solidFill>
                  <a:srgbClr val="888888"/>
                </a:solidFill>
                <a:latin typeface="Arial"/>
                <a:ea typeface="Arial"/>
                <a:cs typeface="Arial"/>
                <a:sym typeface="Arial"/>
              </a:defRPr>
            </a:lvl1pPr>
            <a:lvl2pPr indent="0" lvl="1" marL="457200" marR="0" rtl="0" algn="l">
              <a:spcBef>
                <a:spcPts val="0"/>
              </a:spcBef>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buSzPts val="1400"/>
              <a:buNone/>
              <a:defRPr b="0" i="0" sz="1800" u="none" cap="none" strike="noStrike">
                <a:solidFill>
                  <a:schemeClr val="dk1"/>
                </a:solidFill>
                <a:latin typeface="Arial"/>
                <a:ea typeface="Arial"/>
                <a:cs typeface="Arial"/>
                <a:sym typeface="Arial"/>
              </a:defRPr>
            </a:lvl9pPr>
          </a:lstStyle>
          <a:p/>
        </p:txBody>
      </p:sp>
      <p:sp>
        <p:nvSpPr>
          <p:cNvPr id="95" name="Shape 95"/>
          <p:cNvSpPr txBox="1"/>
          <p:nvPr>
            <p:ph idx="11" type="ftr"/>
          </p:nvPr>
        </p:nvSpPr>
        <p:spPr>
          <a:xfrm>
            <a:off x="4038600" y="6356350"/>
            <a:ext cx="4114800" cy="365125"/>
          </a:xfrm>
          <a:prstGeom prst="rect">
            <a:avLst/>
          </a:prstGeom>
          <a:noFill/>
          <a:ln>
            <a:noFill/>
          </a:ln>
        </p:spPr>
        <p:txBody>
          <a:bodyPr anchorCtr="0" anchor="ctr" bIns="91425" lIns="91425" rIns="91425" wrap="square" tIns="91425"/>
          <a:lstStyle>
            <a:lvl1pPr indent="0" lvl="0" marL="0" marR="0" rtl="0" algn="ctr">
              <a:spcBef>
                <a:spcPts val="0"/>
              </a:spcBef>
              <a:buSzPts val="1400"/>
              <a:buNone/>
              <a:defRPr b="0" i="0" sz="1200" u="none" cap="none" strike="noStrike">
                <a:solidFill>
                  <a:srgbClr val="888888"/>
                </a:solidFill>
                <a:latin typeface="Arial"/>
                <a:ea typeface="Arial"/>
                <a:cs typeface="Arial"/>
                <a:sym typeface="Arial"/>
              </a:defRPr>
            </a:lvl1pPr>
            <a:lvl2pPr indent="0" lvl="1" marL="457200" marR="0" rtl="0" algn="l">
              <a:spcBef>
                <a:spcPts val="0"/>
              </a:spcBef>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buSzPts val="1400"/>
              <a:buNone/>
              <a:defRPr b="0" i="0" sz="1800" u="none" cap="none" strike="noStrike">
                <a:solidFill>
                  <a:schemeClr val="dk1"/>
                </a:solidFill>
                <a:latin typeface="Arial"/>
                <a:ea typeface="Arial"/>
                <a:cs typeface="Arial"/>
                <a:sym typeface="Arial"/>
              </a:defRPr>
            </a:lvl9pPr>
          </a:lstStyle>
          <a:p/>
        </p:txBody>
      </p:sp>
      <p:sp>
        <p:nvSpPr>
          <p:cNvPr id="96" name="Shape 96"/>
          <p:cNvSpPr txBox="1"/>
          <p:nvPr>
            <p:ph idx="12" type="sldNum"/>
          </p:nvPr>
        </p:nvSpPr>
        <p:spPr>
          <a:xfrm>
            <a:off x="8610600" y="6054825"/>
            <a:ext cx="2743200" cy="365100"/>
          </a:xfrm>
          <a:prstGeom prst="rect">
            <a:avLst/>
          </a:prstGeom>
          <a:noFill/>
          <a:ln>
            <a:noFill/>
          </a:ln>
        </p:spPr>
        <p:txBody>
          <a:bodyPr anchorCtr="0" anchor="ctr" bIns="45700" lIns="91425" rIns="91425" wrap="square" tIns="45700">
            <a:noAutofit/>
          </a:bodyPr>
          <a:lstStyle/>
          <a:p>
            <a:pPr indent="0" lvl="0" marL="0" marR="0" rtl="0" algn="r">
              <a:spcBef>
                <a:spcPts val="0"/>
              </a:spcBef>
              <a:buNone/>
            </a:pPr>
            <a:fld id="{00000000-1234-1234-1234-123412341234}" type="slidenum">
              <a:rPr b="0" i="0" lang="en-US" sz="1200" u="none" cap="none" strike="noStrike">
                <a:solidFill>
                  <a:srgbClr val="888888"/>
                </a:solidFill>
                <a:latin typeface="Arial"/>
                <a:ea typeface="Arial"/>
                <a:cs typeface="Arial"/>
                <a:sym typeface="Arial"/>
              </a:rPr>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obj">
  <p:cSld name="제목 및 내용">
    <p:spTree>
      <p:nvGrpSpPr>
        <p:cNvPr id="14" name="Shape 14"/>
        <p:cNvGrpSpPr/>
        <p:nvPr/>
      </p:nvGrpSpPr>
      <p:grpSpPr>
        <a:xfrm>
          <a:off x="0" y="0"/>
          <a:ext cx="0" cy="0"/>
          <a:chOff x="0" y="0"/>
          <a:chExt cx="0" cy="0"/>
        </a:xfrm>
      </p:grpSpPr>
      <p:sp>
        <p:nvSpPr>
          <p:cNvPr id="15" name="Shape 15"/>
          <p:cNvSpPr/>
          <p:nvPr/>
        </p:nvSpPr>
        <p:spPr>
          <a:xfrm>
            <a:off x="-3375" y="6446400"/>
            <a:ext cx="12192000" cy="411600"/>
          </a:xfrm>
          <a:prstGeom prst="rect">
            <a:avLst/>
          </a:prstGeom>
          <a:solidFill>
            <a:srgbClr val="000000"/>
          </a:solidFill>
          <a:ln>
            <a:noFill/>
          </a:ln>
        </p:spPr>
        <p:txBody>
          <a:bodyPr anchorCtr="0" anchor="ctr" bIns="45700" lIns="91425" rIns="91425" wrap="square" tIns="45700">
            <a:noAutofit/>
          </a:bodyPr>
          <a:lstStyle/>
          <a:p>
            <a:pPr indent="0" lvl="0" marL="0" marR="0" rtl="0" algn="ctr">
              <a:spcBef>
                <a:spcPts val="0"/>
              </a:spcBef>
              <a:buNone/>
            </a:pPr>
            <a:r>
              <a:t/>
            </a:r>
            <a:endParaRPr b="0" i="0" sz="2000" u="none" cap="none" strike="noStrike">
              <a:solidFill>
                <a:srgbClr val="FFFFFF"/>
              </a:solidFill>
              <a:latin typeface="Calibri"/>
              <a:ea typeface="Calibri"/>
              <a:cs typeface="Calibri"/>
              <a:sym typeface="Calibri"/>
            </a:endParaRPr>
          </a:p>
        </p:txBody>
      </p:sp>
      <p:sp>
        <p:nvSpPr>
          <p:cNvPr id="16" name="Shape 16"/>
          <p:cNvSpPr txBox="1"/>
          <p:nvPr/>
        </p:nvSpPr>
        <p:spPr>
          <a:xfrm>
            <a:off x="86975" y="6446400"/>
            <a:ext cx="5320500" cy="411600"/>
          </a:xfrm>
          <a:prstGeom prst="rect">
            <a:avLst/>
          </a:prstGeom>
          <a:solidFill>
            <a:srgbClr val="000000"/>
          </a:solidFill>
          <a:ln>
            <a:noFill/>
          </a:ln>
        </p:spPr>
        <p:txBody>
          <a:bodyPr anchorCtr="0" anchor="t" bIns="91425" lIns="91425" rIns="91425" wrap="square" tIns="91425">
            <a:noAutofit/>
          </a:bodyPr>
          <a:lstStyle/>
          <a:p>
            <a:pPr indent="0" lvl="0" marL="0">
              <a:spcBef>
                <a:spcPts val="0"/>
              </a:spcBef>
              <a:buNone/>
            </a:pPr>
            <a:r>
              <a:rPr b="1" lang="en-US">
                <a:solidFill>
                  <a:srgbClr val="FFFFFF"/>
                </a:solidFill>
              </a:rPr>
              <a:t>Data-X : Make-A-Team!</a:t>
            </a:r>
          </a:p>
        </p:txBody>
      </p:sp>
      <p:sp>
        <p:nvSpPr>
          <p:cNvPr id="17" name="Shape 17"/>
          <p:cNvSpPr txBox="1"/>
          <p:nvPr/>
        </p:nvSpPr>
        <p:spPr>
          <a:xfrm>
            <a:off x="152400" y="-10937"/>
            <a:ext cx="10515600" cy="1325700"/>
          </a:xfrm>
          <a:prstGeom prst="rect">
            <a:avLst/>
          </a:prstGeom>
          <a:noFill/>
          <a:ln>
            <a:noFill/>
          </a:ln>
        </p:spPr>
        <p:txBody>
          <a:bodyPr anchorCtr="0" anchor="ctr" bIns="45700" lIns="91425" rIns="91425" wrap="square" tIns="45700">
            <a:noAutofit/>
          </a:bodyPr>
          <a:lstStyle/>
          <a:p>
            <a:pPr indent="-279400" lvl="0" marL="0" marR="0" rtl="0" algn="l">
              <a:lnSpc>
                <a:spcPct val="90000"/>
              </a:lnSpc>
              <a:spcBef>
                <a:spcPts val="0"/>
              </a:spcBef>
              <a:buClr>
                <a:schemeClr val="dk1"/>
              </a:buClr>
              <a:buSzPts val="4400"/>
              <a:buFont typeface="Arial"/>
              <a:buNone/>
            </a:pPr>
            <a:r>
              <a:rPr b="1" lang="en-US" sz="4800">
                <a:solidFill>
                  <a:schemeClr val="dk1"/>
                </a:solidFill>
                <a:latin typeface="Times New Roman"/>
                <a:ea typeface="Times New Roman"/>
                <a:cs typeface="Times New Roman"/>
                <a:sym typeface="Times New Roman"/>
              </a:rPr>
              <a:t>Agenda</a:t>
            </a:r>
          </a:p>
        </p:txBody>
      </p:sp>
      <p:cxnSp>
        <p:nvCxnSpPr>
          <p:cNvPr id="18" name="Shape 18"/>
          <p:cNvCxnSpPr/>
          <p:nvPr/>
        </p:nvCxnSpPr>
        <p:spPr>
          <a:xfrm>
            <a:off x="0" y="1111360"/>
            <a:ext cx="9908100" cy="12600"/>
          </a:xfrm>
          <a:prstGeom prst="straightConnector1">
            <a:avLst/>
          </a:prstGeom>
          <a:noFill/>
          <a:ln cap="flat" cmpd="sng" w="88900">
            <a:solidFill>
              <a:srgbClr val="C55A11"/>
            </a:solidFill>
            <a:prstDash val="solid"/>
            <a:miter lim="800000"/>
            <a:headEnd len="med" w="med" type="none"/>
            <a:tailEnd len="med" w="med" type="none"/>
          </a:ln>
        </p:spPr>
      </p:cxnSp>
      <p:cxnSp>
        <p:nvCxnSpPr>
          <p:cNvPr id="19" name="Shape 19"/>
          <p:cNvCxnSpPr/>
          <p:nvPr/>
        </p:nvCxnSpPr>
        <p:spPr>
          <a:xfrm flipH="1" rot="10800000">
            <a:off x="6429375" y="1123875"/>
            <a:ext cx="3478800" cy="300"/>
          </a:xfrm>
          <a:prstGeom prst="straightConnector1">
            <a:avLst/>
          </a:prstGeom>
          <a:noFill/>
          <a:ln cap="flat" cmpd="sng" w="88900">
            <a:solidFill>
              <a:srgbClr val="E69138"/>
            </a:solidFill>
            <a:prstDash val="solid"/>
            <a:miter lim="800000"/>
            <a:headEnd len="med" w="med" type="none"/>
            <a:tailEnd len="med" w="med" type="none"/>
          </a:ln>
        </p:spPr>
      </p:cxnSp>
      <p:sp>
        <p:nvSpPr>
          <p:cNvPr id="20" name="Shape 20"/>
          <p:cNvSpPr txBox="1"/>
          <p:nvPr>
            <p:ph idx="12" type="sldNum"/>
          </p:nvPr>
        </p:nvSpPr>
        <p:spPr>
          <a:xfrm>
            <a:off x="11398995" y="6051709"/>
            <a:ext cx="731700" cy="525000"/>
          </a:xfrm>
          <a:prstGeom prst="rect">
            <a:avLst/>
          </a:prstGeom>
        </p:spPr>
        <p:txBody>
          <a:bodyPr anchorCtr="0" anchor="t" bIns="45700" lIns="91425" rIns="91425" wrap="square" tIns="45700">
            <a:noAutofit/>
          </a:bodyPr>
          <a:lstStyle/>
          <a:p>
            <a:pPr indent="0" lvl="0" marL="0">
              <a:spcBef>
                <a:spcPts val="0"/>
              </a:spcBef>
              <a:buNone/>
            </a:pPr>
            <a:fld id="{00000000-1234-1234-1234-123412341234}" type="slidenum">
              <a:rPr lang="en-US" sz="1300">
                <a:solidFill>
                  <a:schemeClr val="dk1"/>
                </a:solidFill>
              </a:rPr>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secHead">
  <p:cSld name="구역 머리글">
    <p:spTree>
      <p:nvGrpSpPr>
        <p:cNvPr id="21" name="Shape 21"/>
        <p:cNvGrpSpPr/>
        <p:nvPr/>
      </p:nvGrpSpPr>
      <p:grpSpPr>
        <a:xfrm>
          <a:off x="0" y="0"/>
          <a:ext cx="0" cy="0"/>
          <a:chOff x="0" y="0"/>
          <a:chExt cx="0" cy="0"/>
        </a:xfrm>
      </p:grpSpPr>
      <p:sp>
        <p:nvSpPr>
          <p:cNvPr id="22" name="Shape 22"/>
          <p:cNvSpPr/>
          <p:nvPr/>
        </p:nvSpPr>
        <p:spPr>
          <a:xfrm>
            <a:off x="-3375" y="6446400"/>
            <a:ext cx="12192000" cy="411600"/>
          </a:xfrm>
          <a:prstGeom prst="rect">
            <a:avLst/>
          </a:prstGeom>
          <a:solidFill>
            <a:srgbClr val="000000"/>
          </a:solidFill>
          <a:ln>
            <a:noFill/>
          </a:ln>
        </p:spPr>
        <p:txBody>
          <a:bodyPr anchorCtr="0" anchor="ctr" bIns="45700" lIns="91425" rIns="91425" wrap="square" tIns="45700">
            <a:noAutofit/>
          </a:bodyPr>
          <a:lstStyle/>
          <a:p>
            <a:pPr indent="0" lvl="0" marL="0" marR="0" rtl="0" algn="ctr">
              <a:spcBef>
                <a:spcPts val="0"/>
              </a:spcBef>
              <a:buNone/>
            </a:pPr>
            <a:r>
              <a:t/>
            </a:r>
            <a:endParaRPr b="0" i="0" sz="2000" u="none" cap="none" strike="noStrike">
              <a:solidFill>
                <a:srgbClr val="FFFFFF"/>
              </a:solidFill>
              <a:latin typeface="Calibri"/>
              <a:ea typeface="Calibri"/>
              <a:cs typeface="Calibri"/>
              <a:sym typeface="Calibri"/>
            </a:endParaRPr>
          </a:p>
        </p:txBody>
      </p:sp>
      <p:sp>
        <p:nvSpPr>
          <p:cNvPr id="23" name="Shape 23"/>
          <p:cNvSpPr/>
          <p:nvPr/>
        </p:nvSpPr>
        <p:spPr>
          <a:xfrm>
            <a:off x="1773785" y="6446512"/>
            <a:ext cx="2492022" cy="411480"/>
          </a:xfrm>
          <a:prstGeom prst="chevron">
            <a:avLst>
              <a:gd fmla="val 50000" name="adj"/>
            </a:avLst>
          </a:prstGeom>
          <a:solidFill>
            <a:srgbClr val="FFFFFF"/>
          </a:solidFill>
          <a:ln>
            <a:noFill/>
          </a:ln>
        </p:spPr>
        <p:txBody>
          <a:bodyPr anchorCtr="0" anchor="ctr" bIns="45700" lIns="91425" rIns="91425" wrap="square" tIns="45700">
            <a:noAutofit/>
          </a:bodyPr>
          <a:lstStyle/>
          <a:p>
            <a:pPr indent="0" lvl="0" marL="0" marR="0" rtl="0" algn="ctr">
              <a:spcBef>
                <a:spcPts val="0"/>
              </a:spcBef>
              <a:buNone/>
            </a:pPr>
            <a:r>
              <a:rPr b="1" lang="en-US" sz="1600">
                <a:latin typeface="Helvetica Neue"/>
                <a:ea typeface="Helvetica Neue"/>
                <a:cs typeface="Helvetica Neue"/>
                <a:sym typeface="Helvetica Neue"/>
              </a:rPr>
              <a:t>Objective</a:t>
            </a:r>
          </a:p>
        </p:txBody>
      </p:sp>
      <p:sp>
        <p:nvSpPr>
          <p:cNvPr id="24" name="Shape 24"/>
          <p:cNvSpPr/>
          <p:nvPr/>
        </p:nvSpPr>
        <p:spPr>
          <a:xfrm>
            <a:off x="4007476" y="6446512"/>
            <a:ext cx="2642175" cy="411480"/>
          </a:xfrm>
          <a:prstGeom prst="chevron">
            <a:avLst>
              <a:gd fmla="val 50000" name="adj"/>
            </a:avLst>
          </a:prstGeom>
          <a:solidFill>
            <a:srgbClr val="000000"/>
          </a:solidFill>
          <a:ln cap="flat" cmpd="sng" w="9525">
            <a:solidFill>
              <a:srgbClr val="EFEFEF">
                <a:alpha val="0"/>
              </a:srgbClr>
            </a:solidFill>
            <a:prstDash val="solid"/>
            <a:round/>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rPr lang="en-US" sz="1600">
                <a:solidFill>
                  <a:srgbClr val="FFFFFF"/>
                </a:solidFill>
                <a:latin typeface="Helvetica Neue"/>
                <a:ea typeface="Helvetica Neue"/>
                <a:cs typeface="Helvetica Neue"/>
                <a:sym typeface="Helvetica Neue"/>
              </a:rPr>
              <a:t>Solution</a:t>
            </a:r>
          </a:p>
        </p:txBody>
      </p:sp>
      <p:sp>
        <p:nvSpPr>
          <p:cNvPr id="25" name="Shape 25"/>
          <p:cNvSpPr/>
          <p:nvPr/>
        </p:nvSpPr>
        <p:spPr>
          <a:xfrm>
            <a:off x="6328662" y="6446512"/>
            <a:ext cx="2704454" cy="411480"/>
          </a:xfrm>
          <a:prstGeom prst="chevron">
            <a:avLst>
              <a:gd fmla="val 50000" name="adj"/>
            </a:avLst>
          </a:prstGeom>
          <a:solidFill>
            <a:srgbClr val="000000"/>
          </a:solidFill>
          <a:ln cap="flat" cmpd="sng" w="9525">
            <a:solidFill>
              <a:srgbClr val="999999">
                <a:alpha val="0"/>
              </a:srgbClr>
            </a:solidFill>
            <a:prstDash val="solid"/>
            <a:round/>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rPr lang="en-US" sz="1600">
                <a:solidFill>
                  <a:srgbClr val="FFFFFF"/>
                </a:solidFill>
                <a:latin typeface="Helvetica Neue"/>
                <a:ea typeface="Helvetica Neue"/>
                <a:cs typeface="Helvetica Neue"/>
                <a:sym typeface="Helvetica Neue"/>
              </a:rPr>
              <a:t>Evolution</a:t>
            </a:r>
          </a:p>
        </p:txBody>
      </p:sp>
      <p:sp>
        <p:nvSpPr>
          <p:cNvPr id="26" name="Shape 26"/>
          <p:cNvSpPr/>
          <p:nvPr/>
        </p:nvSpPr>
        <p:spPr>
          <a:xfrm>
            <a:off x="8694552" y="6446512"/>
            <a:ext cx="3443273" cy="411480"/>
          </a:xfrm>
          <a:prstGeom prst="chevron">
            <a:avLst>
              <a:gd fmla="val 50000" name="adj"/>
            </a:avLst>
          </a:prstGeom>
          <a:solidFill>
            <a:srgbClr val="000000"/>
          </a:solidFill>
          <a:ln cap="flat" cmpd="sng" w="9525">
            <a:solidFill>
              <a:srgbClr val="B7B7B7">
                <a:alpha val="0"/>
              </a:srgbClr>
            </a:solidFill>
            <a:prstDash val="solid"/>
            <a:round/>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rPr lang="en-US" sz="1600">
                <a:solidFill>
                  <a:srgbClr val="FFFFFF"/>
                </a:solidFill>
                <a:latin typeface="Helvetica Neue"/>
                <a:ea typeface="Helvetica Neue"/>
                <a:cs typeface="Helvetica Neue"/>
                <a:sym typeface="Helvetica Neue"/>
              </a:rPr>
              <a:t>Demo</a:t>
            </a:r>
            <a:r>
              <a:rPr lang="en-US" sz="1600">
                <a:solidFill>
                  <a:srgbClr val="FFFFFF"/>
                </a:solidFill>
                <a:latin typeface="Helvetica Neue"/>
                <a:ea typeface="Helvetica Neue"/>
                <a:cs typeface="Helvetica Neue"/>
                <a:sym typeface="Helvetica Neue"/>
              </a:rPr>
              <a:t> </a:t>
            </a:r>
          </a:p>
        </p:txBody>
      </p:sp>
      <p:sp>
        <p:nvSpPr>
          <p:cNvPr id="27" name="Shape 27"/>
          <p:cNvSpPr txBox="1"/>
          <p:nvPr/>
        </p:nvSpPr>
        <p:spPr>
          <a:xfrm>
            <a:off x="212727" y="6446408"/>
            <a:ext cx="1452000" cy="411600"/>
          </a:xfrm>
          <a:prstGeom prst="rect">
            <a:avLst/>
          </a:prstGeom>
          <a:noFill/>
          <a:ln>
            <a:noFill/>
          </a:ln>
        </p:spPr>
        <p:txBody>
          <a:bodyPr anchorCtr="0" anchor="t" bIns="91425" lIns="91425" rIns="91425" wrap="square" tIns="91425">
            <a:noAutofit/>
          </a:bodyPr>
          <a:lstStyle/>
          <a:p>
            <a:pPr indent="0" lvl="0" marL="0" rtl="0" algn="ctr">
              <a:spcBef>
                <a:spcPts val="0"/>
              </a:spcBef>
              <a:buNone/>
            </a:pPr>
            <a:r>
              <a:rPr b="1" lang="en-US">
                <a:solidFill>
                  <a:srgbClr val="FFFFFF"/>
                </a:solidFill>
              </a:rPr>
              <a:t>Make-A-Team!</a:t>
            </a:r>
          </a:p>
        </p:txBody>
      </p:sp>
      <p:cxnSp>
        <p:nvCxnSpPr>
          <p:cNvPr id="28" name="Shape 28"/>
          <p:cNvCxnSpPr/>
          <p:nvPr/>
        </p:nvCxnSpPr>
        <p:spPr>
          <a:xfrm>
            <a:off x="0" y="1111360"/>
            <a:ext cx="9908100" cy="12600"/>
          </a:xfrm>
          <a:prstGeom prst="straightConnector1">
            <a:avLst/>
          </a:prstGeom>
          <a:noFill/>
          <a:ln cap="flat" cmpd="sng" w="88900">
            <a:solidFill>
              <a:srgbClr val="C55A11"/>
            </a:solidFill>
            <a:prstDash val="solid"/>
            <a:miter lim="800000"/>
            <a:headEnd len="med" w="med" type="none"/>
            <a:tailEnd len="med" w="med" type="none"/>
          </a:ln>
        </p:spPr>
      </p:cxnSp>
      <p:cxnSp>
        <p:nvCxnSpPr>
          <p:cNvPr id="29" name="Shape 29"/>
          <p:cNvCxnSpPr/>
          <p:nvPr/>
        </p:nvCxnSpPr>
        <p:spPr>
          <a:xfrm flipH="1" rot="10800000">
            <a:off x="6429375" y="1123875"/>
            <a:ext cx="3478800" cy="300"/>
          </a:xfrm>
          <a:prstGeom prst="straightConnector1">
            <a:avLst/>
          </a:prstGeom>
          <a:noFill/>
          <a:ln cap="flat" cmpd="sng" w="88900">
            <a:solidFill>
              <a:srgbClr val="E69138"/>
            </a:solidFill>
            <a:prstDash val="solid"/>
            <a:miter lim="800000"/>
            <a:headEnd len="med" w="med" type="none"/>
            <a:tailEnd len="med" w="med" type="none"/>
          </a:ln>
        </p:spPr>
      </p:cxnSp>
      <p:sp>
        <p:nvSpPr>
          <p:cNvPr id="30" name="Shape 30"/>
          <p:cNvSpPr txBox="1"/>
          <p:nvPr>
            <p:ph idx="12" type="sldNum"/>
          </p:nvPr>
        </p:nvSpPr>
        <p:spPr>
          <a:xfrm>
            <a:off x="11398995" y="6051709"/>
            <a:ext cx="731700" cy="525000"/>
          </a:xfrm>
          <a:prstGeom prst="rect">
            <a:avLst/>
          </a:prstGeom>
        </p:spPr>
        <p:txBody>
          <a:bodyPr anchorCtr="0" anchor="t" bIns="45700" lIns="91425" rIns="91425" wrap="square" tIns="45700">
            <a:noAutofit/>
          </a:bodyPr>
          <a:lstStyle/>
          <a:p>
            <a:pPr indent="0" lvl="0" marL="0" rtl="0">
              <a:spcBef>
                <a:spcPts val="0"/>
              </a:spcBef>
              <a:buNone/>
            </a:pPr>
            <a:fld id="{00000000-1234-1234-1234-123412341234}" type="slidenum">
              <a:rPr lang="en-US" sz="1300">
                <a:solidFill>
                  <a:schemeClr val="dk1"/>
                </a:solidFill>
              </a:rPr>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woObj">
  <p:cSld name="콘텐츠 2개">
    <p:spTree>
      <p:nvGrpSpPr>
        <p:cNvPr id="31" name="Shape 31"/>
        <p:cNvGrpSpPr/>
        <p:nvPr/>
      </p:nvGrpSpPr>
      <p:grpSpPr>
        <a:xfrm>
          <a:off x="0" y="0"/>
          <a:ext cx="0" cy="0"/>
          <a:chOff x="0" y="0"/>
          <a:chExt cx="0" cy="0"/>
        </a:xfrm>
      </p:grpSpPr>
      <p:cxnSp>
        <p:nvCxnSpPr>
          <p:cNvPr id="32" name="Shape 32"/>
          <p:cNvCxnSpPr/>
          <p:nvPr/>
        </p:nvCxnSpPr>
        <p:spPr>
          <a:xfrm>
            <a:off x="0" y="1111360"/>
            <a:ext cx="9908100" cy="12600"/>
          </a:xfrm>
          <a:prstGeom prst="straightConnector1">
            <a:avLst/>
          </a:prstGeom>
          <a:noFill/>
          <a:ln cap="flat" cmpd="sng" w="88900">
            <a:solidFill>
              <a:srgbClr val="C55A11"/>
            </a:solidFill>
            <a:prstDash val="solid"/>
            <a:miter lim="800000"/>
            <a:headEnd len="med" w="med" type="none"/>
            <a:tailEnd len="med" w="med" type="none"/>
          </a:ln>
        </p:spPr>
      </p:cxnSp>
      <p:sp>
        <p:nvSpPr>
          <p:cNvPr id="33" name="Shape 33"/>
          <p:cNvSpPr/>
          <p:nvPr/>
        </p:nvSpPr>
        <p:spPr>
          <a:xfrm>
            <a:off x="-3375" y="6446400"/>
            <a:ext cx="12192000" cy="411600"/>
          </a:xfrm>
          <a:prstGeom prst="rect">
            <a:avLst/>
          </a:prstGeom>
          <a:solidFill>
            <a:srgbClr val="000000"/>
          </a:solidFill>
          <a:ln>
            <a:noFill/>
          </a:ln>
        </p:spPr>
        <p:txBody>
          <a:bodyPr anchorCtr="0" anchor="ctr" bIns="45700" lIns="91425" rIns="91425" wrap="square" tIns="45700">
            <a:noAutofit/>
          </a:bodyPr>
          <a:lstStyle/>
          <a:p>
            <a:pPr indent="0" lvl="0" marL="0" marR="0" rtl="0" algn="ctr">
              <a:spcBef>
                <a:spcPts val="0"/>
              </a:spcBef>
              <a:buNone/>
            </a:pPr>
            <a:r>
              <a:t/>
            </a:r>
            <a:endParaRPr b="0" i="0" sz="2000" u="none" cap="none" strike="noStrike">
              <a:solidFill>
                <a:srgbClr val="FFFFFF"/>
              </a:solidFill>
              <a:latin typeface="Calibri"/>
              <a:ea typeface="Calibri"/>
              <a:cs typeface="Calibri"/>
              <a:sym typeface="Calibri"/>
            </a:endParaRPr>
          </a:p>
        </p:txBody>
      </p:sp>
      <p:sp>
        <p:nvSpPr>
          <p:cNvPr id="34" name="Shape 34"/>
          <p:cNvSpPr txBox="1"/>
          <p:nvPr/>
        </p:nvSpPr>
        <p:spPr>
          <a:xfrm>
            <a:off x="212727" y="6446408"/>
            <a:ext cx="1452000" cy="411600"/>
          </a:xfrm>
          <a:prstGeom prst="rect">
            <a:avLst/>
          </a:prstGeom>
          <a:noFill/>
          <a:ln>
            <a:noFill/>
          </a:ln>
        </p:spPr>
        <p:txBody>
          <a:bodyPr anchorCtr="0" anchor="t" bIns="91425" lIns="91425" rIns="91425" wrap="square" tIns="91425">
            <a:noAutofit/>
          </a:bodyPr>
          <a:lstStyle/>
          <a:p>
            <a:pPr indent="0" lvl="0" marL="0" rtl="0" algn="ctr">
              <a:spcBef>
                <a:spcPts val="0"/>
              </a:spcBef>
              <a:buNone/>
            </a:pPr>
            <a:r>
              <a:rPr b="1" lang="en-US">
                <a:solidFill>
                  <a:srgbClr val="FFFFFF"/>
                </a:solidFill>
              </a:rPr>
              <a:t>Make-A-Team!</a:t>
            </a:r>
          </a:p>
        </p:txBody>
      </p:sp>
      <p:grpSp>
        <p:nvGrpSpPr>
          <p:cNvPr id="35" name="Shape 35"/>
          <p:cNvGrpSpPr/>
          <p:nvPr/>
        </p:nvGrpSpPr>
        <p:grpSpPr>
          <a:xfrm>
            <a:off x="1943131" y="6446430"/>
            <a:ext cx="10248876" cy="411542"/>
            <a:chOff x="1676400" y="6400800"/>
            <a:chExt cx="7288867" cy="457269"/>
          </a:xfrm>
        </p:grpSpPr>
        <p:sp>
          <p:nvSpPr>
            <p:cNvPr id="36" name="Shape 36"/>
            <p:cNvSpPr/>
            <p:nvPr/>
          </p:nvSpPr>
          <p:spPr>
            <a:xfrm>
              <a:off x="1676400" y="6400800"/>
              <a:ext cx="1752600" cy="457200"/>
            </a:xfrm>
            <a:prstGeom prst="chevron">
              <a:avLst>
                <a:gd fmla="val 50000" name="adj"/>
              </a:avLst>
            </a:prstGeom>
            <a:solidFill>
              <a:srgbClr val="000000"/>
            </a:solidFill>
            <a:ln>
              <a:noFill/>
            </a:ln>
          </p:spPr>
          <p:txBody>
            <a:bodyPr anchorCtr="0" anchor="ctr" bIns="45700" lIns="91425" rIns="91425" wrap="square" tIns="45700">
              <a:noAutofit/>
            </a:bodyPr>
            <a:lstStyle/>
            <a:p>
              <a:pPr indent="0" lvl="0" marL="0" marR="0" rtl="0" algn="ctr">
                <a:spcBef>
                  <a:spcPts val="0"/>
                </a:spcBef>
                <a:buNone/>
              </a:pPr>
              <a:r>
                <a:rPr lang="en-US" sz="1600">
                  <a:solidFill>
                    <a:srgbClr val="FFFFFF"/>
                  </a:solidFill>
                  <a:latin typeface="Helvetica Neue"/>
                  <a:ea typeface="Helvetica Neue"/>
                  <a:cs typeface="Helvetica Neue"/>
                  <a:sym typeface="Helvetica Neue"/>
                </a:rPr>
                <a:t>Objective</a:t>
              </a:r>
            </a:p>
          </p:txBody>
        </p:sp>
        <p:sp>
          <p:nvSpPr>
            <p:cNvPr id="37" name="Shape 37"/>
            <p:cNvSpPr/>
            <p:nvPr/>
          </p:nvSpPr>
          <p:spPr>
            <a:xfrm>
              <a:off x="4925249" y="6400809"/>
              <a:ext cx="1752600" cy="457200"/>
            </a:xfrm>
            <a:prstGeom prst="chevron">
              <a:avLst>
                <a:gd fmla="val 50000" name="adj"/>
              </a:avLst>
            </a:prstGeom>
            <a:solidFill>
              <a:srgbClr val="FFFFFF"/>
            </a:solidFill>
            <a:ln>
              <a:noFill/>
            </a:ln>
          </p:spPr>
          <p:txBody>
            <a:bodyPr anchorCtr="0" anchor="ctr" bIns="45700" lIns="91425" rIns="91425" wrap="square" tIns="45700">
              <a:noAutofit/>
            </a:bodyPr>
            <a:lstStyle/>
            <a:p>
              <a:pPr indent="0" lvl="0" marL="0" marR="0" rtl="0" algn="ctr">
                <a:spcBef>
                  <a:spcPts val="0"/>
                </a:spcBef>
                <a:buNone/>
              </a:pPr>
              <a:r>
                <a:rPr b="1" lang="en-US" sz="1600">
                  <a:latin typeface="Helvetica Neue"/>
                  <a:ea typeface="Helvetica Neue"/>
                  <a:cs typeface="Helvetica Neue"/>
                  <a:sym typeface="Helvetica Neue"/>
                </a:rPr>
                <a:t>Evolution</a:t>
              </a:r>
            </a:p>
          </p:txBody>
        </p:sp>
        <p:sp>
          <p:nvSpPr>
            <p:cNvPr id="38" name="Shape 38"/>
            <p:cNvSpPr/>
            <p:nvPr/>
          </p:nvSpPr>
          <p:spPr>
            <a:xfrm>
              <a:off x="3219668" y="6400869"/>
              <a:ext cx="1902000" cy="457200"/>
            </a:xfrm>
            <a:prstGeom prst="chevron">
              <a:avLst>
                <a:gd fmla="val 50000" name="adj"/>
              </a:avLst>
            </a:prstGeom>
            <a:solidFill>
              <a:srgbClr val="000000"/>
            </a:solidFill>
            <a:ln>
              <a:noFill/>
            </a:ln>
          </p:spPr>
          <p:txBody>
            <a:bodyPr anchorCtr="0" anchor="ctr" bIns="45700" lIns="91425" rIns="91425" wrap="square" tIns="45700">
              <a:noAutofit/>
            </a:bodyPr>
            <a:lstStyle/>
            <a:p>
              <a:pPr indent="0" lvl="0" marL="0" marR="0" rtl="0" algn="ctr">
                <a:spcBef>
                  <a:spcPts val="0"/>
                </a:spcBef>
                <a:buNone/>
              </a:pPr>
              <a:r>
                <a:rPr lang="en-US" sz="1600">
                  <a:solidFill>
                    <a:srgbClr val="FFFFFF"/>
                  </a:solidFill>
                  <a:latin typeface="Helvetica Neue"/>
                  <a:ea typeface="Helvetica Neue"/>
                  <a:cs typeface="Helvetica Neue"/>
                  <a:sym typeface="Helvetica Neue"/>
                </a:rPr>
                <a:t>Solution</a:t>
              </a:r>
            </a:p>
          </p:txBody>
        </p:sp>
        <p:sp>
          <p:nvSpPr>
            <p:cNvPr id="39" name="Shape 39"/>
            <p:cNvSpPr/>
            <p:nvPr/>
          </p:nvSpPr>
          <p:spPr>
            <a:xfrm>
              <a:off x="6543667" y="6400800"/>
              <a:ext cx="2421600" cy="457200"/>
            </a:xfrm>
            <a:prstGeom prst="chevron">
              <a:avLst>
                <a:gd fmla="val 50000" name="adj"/>
              </a:avLst>
            </a:prstGeom>
            <a:solidFill>
              <a:srgbClr val="000000"/>
            </a:solidFill>
            <a:ln>
              <a:noFill/>
            </a:ln>
          </p:spPr>
          <p:txBody>
            <a:bodyPr anchorCtr="0" anchor="ctr" bIns="45700" lIns="91425" rIns="91425" wrap="square" tIns="45700">
              <a:noAutofit/>
            </a:bodyPr>
            <a:lstStyle/>
            <a:p>
              <a:pPr indent="0" lvl="0" marL="0" marR="0" rtl="0" algn="ctr">
                <a:spcBef>
                  <a:spcPts val="0"/>
                </a:spcBef>
                <a:buNone/>
              </a:pPr>
              <a:r>
                <a:rPr lang="en-US" sz="1600">
                  <a:solidFill>
                    <a:srgbClr val="FFFFFF"/>
                  </a:solidFill>
                  <a:latin typeface="Helvetica Neue"/>
                  <a:ea typeface="Helvetica Neue"/>
                  <a:cs typeface="Helvetica Neue"/>
                  <a:sym typeface="Helvetica Neue"/>
                </a:rPr>
                <a:t>Demo</a:t>
              </a:r>
            </a:p>
          </p:txBody>
        </p:sp>
      </p:grpSp>
      <p:cxnSp>
        <p:nvCxnSpPr>
          <p:cNvPr id="40" name="Shape 40"/>
          <p:cNvCxnSpPr/>
          <p:nvPr/>
        </p:nvCxnSpPr>
        <p:spPr>
          <a:xfrm flipH="1" rot="10800000">
            <a:off x="6429375" y="1123875"/>
            <a:ext cx="3478800" cy="300"/>
          </a:xfrm>
          <a:prstGeom prst="straightConnector1">
            <a:avLst/>
          </a:prstGeom>
          <a:noFill/>
          <a:ln cap="flat" cmpd="sng" w="88900">
            <a:solidFill>
              <a:srgbClr val="E69138"/>
            </a:solidFill>
            <a:prstDash val="solid"/>
            <a:miter lim="800000"/>
            <a:headEnd len="med" w="med" type="none"/>
            <a:tailEnd len="med" w="med" type="none"/>
          </a:ln>
        </p:spPr>
      </p:cxnSp>
      <p:sp>
        <p:nvSpPr>
          <p:cNvPr id="41" name="Shape 41"/>
          <p:cNvSpPr txBox="1"/>
          <p:nvPr>
            <p:ph idx="12" type="sldNum"/>
          </p:nvPr>
        </p:nvSpPr>
        <p:spPr>
          <a:xfrm>
            <a:off x="11398995" y="6051709"/>
            <a:ext cx="731700" cy="525000"/>
          </a:xfrm>
          <a:prstGeom prst="rect">
            <a:avLst/>
          </a:prstGeom>
        </p:spPr>
        <p:txBody>
          <a:bodyPr anchorCtr="0" anchor="t" bIns="45700" lIns="91425" rIns="91425" wrap="square" tIns="45700">
            <a:noAutofit/>
          </a:bodyPr>
          <a:lstStyle/>
          <a:p>
            <a:pPr indent="0" lvl="0" marL="0" rtl="0">
              <a:spcBef>
                <a:spcPts val="0"/>
              </a:spcBef>
              <a:buNone/>
            </a:pPr>
            <a:fld id="{00000000-1234-1234-1234-123412341234}" type="slidenum">
              <a:rPr lang="en-US" sz="1300">
                <a:solidFill>
                  <a:schemeClr val="dk1"/>
                </a:solidFill>
              </a:rPr>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woTxTwoObj">
  <p:cSld name="비교">
    <p:spTree>
      <p:nvGrpSpPr>
        <p:cNvPr id="42" name="Shape 42"/>
        <p:cNvGrpSpPr/>
        <p:nvPr/>
      </p:nvGrpSpPr>
      <p:grpSpPr>
        <a:xfrm>
          <a:off x="0" y="0"/>
          <a:ext cx="0" cy="0"/>
          <a:chOff x="0" y="0"/>
          <a:chExt cx="0" cy="0"/>
        </a:xfrm>
      </p:grpSpPr>
      <p:cxnSp>
        <p:nvCxnSpPr>
          <p:cNvPr id="43" name="Shape 43"/>
          <p:cNvCxnSpPr/>
          <p:nvPr/>
        </p:nvCxnSpPr>
        <p:spPr>
          <a:xfrm>
            <a:off x="0" y="1111360"/>
            <a:ext cx="9908100" cy="12600"/>
          </a:xfrm>
          <a:prstGeom prst="straightConnector1">
            <a:avLst/>
          </a:prstGeom>
          <a:noFill/>
          <a:ln cap="flat" cmpd="sng" w="88900">
            <a:solidFill>
              <a:srgbClr val="C55A11"/>
            </a:solidFill>
            <a:prstDash val="solid"/>
            <a:miter lim="800000"/>
            <a:headEnd len="med" w="med" type="none"/>
            <a:tailEnd len="med" w="med" type="none"/>
          </a:ln>
        </p:spPr>
      </p:cxnSp>
      <p:sp>
        <p:nvSpPr>
          <p:cNvPr id="44" name="Shape 44"/>
          <p:cNvSpPr/>
          <p:nvPr/>
        </p:nvSpPr>
        <p:spPr>
          <a:xfrm>
            <a:off x="-3375" y="6446400"/>
            <a:ext cx="12192000" cy="411600"/>
          </a:xfrm>
          <a:prstGeom prst="rect">
            <a:avLst/>
          </a:prstGeom>
          <a:solidFill>
            <a:srgbClr val="000000"/>
          </a:solidFill>
          <a:ln>
            <a:noFill/>
          </a:ln>
        </p:spPr>
        <p:txBody>
          <a:bodyPr anchorCtr="0" anchor="ctr" bIns="45700" lIns="91425" rIns="91425" wrap="square" tIns="45700">
            <a:noAutofit/>
          </a:bodyPr>
          <a:lstStyle/>
          <a:p>
            <a:pPr indent="0" lvl="0" marL="0" marR="0" rtl="0" algn="ctr">
              <a:spcBef>
                <a:spcPts val="0"/>
              </a:spcBef>
              <a:buNone/>
            </a:pPr>
            <a:r>
              <a:t/>
            </a:r>
            <a:endParaRPr b="0" i="0" sz="2000" u="none" cap="none" strike="noStrike">
              <a:solidFill>
                <a:srgbClr val="FFFFFF"/>
              </a:solidFill>
              <a:latin typeface="Calibri"/>
              <a:ea typeface="Calibri"/>
              <a:cs typeface="Calibri"/>
              <a:sym typeface="Calibri"/>
            </a:endParaRPr>
          </a:p>
        </p:txBody>
      </p:sp>
      <p:sp>
        <p:nvSpPr>
          <p:cNvPr id="45" name="Shape 45"/>
          <p:cNvSpPr txBox="1"/>
          <p:nvPr/>
        </p:nvSpPr>
        <p:spPr>
          <a:xfrm>
            <a:off x="212727" y="6446408"/>
            <a:ext cx="1452000" cy="411600"/>
          </a:xfrm>
          <a:prstGeom prst="rect">
            <a:avLst/>
          </a:prstGeom>
          <a:noFill/>
          <a:ln>
            <a:noFill/>
          </a:ln>
        </p:spPr>
        <p:txBody>
          <a:bodyPr anchorCtr="0" anchor="t" bIns="91425" lIns="91425" rIns="91425" wrap="square" tIns="91425">
            <a:noAutofit/>
          </a:bodyPr>
          <a:lstStyle/>
          <a:p>
            <a:pPr indent="0" lvl="0" marL="0" rtl="0" algn="ctr">
              <a:spcBef>
                <a:spcPts val="0"/>
              </a:spcBef>
              <a:buNone/>
            </a:pPr>
            <a:r>
              <a:rPr b="1" lang="en-US">
                <a:solidFill>
                  <a:srgbClr val="FFFFFF"/>
                </a:solidFill>
              </a:rPr>
              <a:t>Make-A-Team!</a:t>
            </a:r>
          </a:p>
        </p:txBody>
      </p:sp>
      <p:sp>
        <p:nvSpPr>
          <p:cNvPr id="46" name="Shape 46"/>
          <p:cNvSpPr/>
          <p:nvPr/>
        </p:nvSpPr>
        <p:spPr>
          <a:xfrm>
            <a:off x="1957781" y="6446392"/>
            <a:ext cx="2464200" cy="411600"/>
          </a:xfrm>
          <a:prstGeom prst="chevron">
            <a:avLst>
              <a:gd fmla="val 50000" name="adj"/>
            </a:avLst>
          </a:prstGeom>
          <a:solidFill>
            <a:srgbClr val="000000"/>
          </a:solidFill>
          <a:ln>
            <a:noFill/>
          </a:ln>
        </p:spPr>
        <p:txBody>
          <a:bodyPr anchorCtr="0" anchor="ctr" bIns="45700" lIns="91425" rIns="91425" wrap="square" tIns="45700">
            <a:noAutofit/>
          </a:bodyPr>
          <a:lstStyle/>
          <a:p>
            <a:pPr indent="0" lvl="0" marL="0" marR="0" rtl="0" algn="ctr">
              <a:spcBef>
                <a:spcPts val="0"/>
              </a:spcBef>
              <a:buNone/>
            </a:pPr>
            <a:r>
              <a:rPr lang="en-US" sz="1600">
                <a:solidFill>
                  <a:srgbClr val="FFFFFF"/>
                </a:solidFill>
                <a:latin typeface="Helvetica Neue"/>
                <a:ea typeface="Helvetica Neue"/>
                <a:cs typeface="Helvetica Neue"/>
                <a:sym typeface="Helvetica Neue"/>
              </a:rPr>
              <a:t>Objective</a:t>
            </a:r>
          </a:p>
        </p:txBody>
      </p:sp>
      <p:sp>
        <p:nvSpPr>
          <p:cNvPr id="47" name="Shape 47"/>
          <p:cNvSpPr/>
          <p:nvPr/>
        </p:nvSpPr>
        <p:spPr>
          <a:xfrm>
            <a:off x="6969976" y="6446392"/>
            <a:ext cx="2612700" cy="411600"/>
          </a:xfrm>
          <a:prstGeom prst="chevron">
            <a:avLst>
              <a:gd fmla="val 50000" name="adj"/>
            </a:avLst>
          </a:prstGeom>
          <a:solidFill>
            <a:srgbClr val="000000"/>
          </a:solidFill>
          <a:ln>
            <a:noFill/>
          </a:ln>
        </p:spPr>
        <p:txBody>
          <a:bodyPr anchorCtr="0" anchor="ctr" bIns="45700" lIns="91425" rIns="91425" wrap="square" tIns="45700">
            <a:noAutofit/>
          </a:bodyPr>
          <a:lstStyle/>
          <a:p>
            <a:pPr indent="0" lvl="0" marL="0" marR="0" rtl="0" algn="ctr">
              <a:spcBef>
                <a:spcPts val="0"/>
              </a:spcBef>
              <a:buNone/>
            </a:pPr>
            <a:r>
              <a:rPr lang="en-US" sz="1600">
                <a:solidFill>
                  <a:srgbClr val="FFFFFF"/>
                </a:solidFill>
                <a:latin typeface="Helvetica Neue"/>
                <a:ea typeface="Helvetica Neue"/>
                <a:cs typeface="Helvetica Neue"/>
                <a:sym typeface="Helvetica Neue"/>
              </a:rPr>
              <a:t>Evolution</a:t>
            </a:r>
          </a:p>
        </p:txBody>
      </p:sp>
      <p:sp>
        <p:nvSpPr>
          <p:cNvPr id="48" name="Shape 48"/>
          <p:cNvSpPr/>
          <p:nvPr/>
        </p:nvSpPr>
        <p:spPr>
          <a:xfrm>
            <a:off x="8801645" y="6446392"/>
            <a:ext cx="3405000" cy="411600"/>
          </a:xfrm>
          <a:prstGeom prst="chevron">
            <a:avLst>
              <a:gd fmla="val 50000" name="adj"/>
            </a:avLst>
          </a:prstGeom>
          <a:solidFill>
            <a:srgbClr val="000000"/>
          </a:solidFill>
          <a:ln>
            <a:noFill/>
          </a:ln>
        </p:spPr>
        <p:txBody>
          <a:bodyPr anchorCtr="0" anchor="ctr" bIns="45700" lIns="91425" rIns="91425" wrap="square" tIns="45700">
            <a:noAutofit/>
          </a:bodyPr>
          <a:lstStyle/>
          <a:p>
            <a:pPr indent="0" lvl="0" marL="0" marR="0" rtl="0" algn="ctr">
              <a:spcBef>
                <a:spcPts val="0"/>
              </a:spcBef>
              <a:buNone/>
            </a:pPr>
            <a:r>
              <a:rPr lang="en-US" sz="1600">
                <a:solidFill>
                  <a:srgbClr val="FFFFFF"/>
                </a:solidFill>
                <a:latin typeface="Helvetica Neue"/>
                <a:ea typeface="Helvetica Neue"/>
                <a:cs typeface="Helvetica Neue"/>
                <a:sym typeface="Helvetica Neue"/>
              </a:rPr>
              <a:t>Demo</a:t>
            </a:r>
          </a:p>
        </p:txBody>
      </p:sp>
      <p:sp>
        <p:nvSpPr>
          <p:cNvPr id="49" name="Shape 49"/>
          <p:cNvSpPr/>
          <p:nvPr/>
        </p:nvSpPr>
        <p:spPr>
          <a:xfrm>
            <a:off x="4202151" y="6446400"/>
            <a:ext cx="3120300" cy="411600"/>
          </a:xfrm>
          <a:prstGeom prst="chevron">
            <a:avLst>
              <a:gd fmla="val 50000" name="adj"/>
            </a:avLst>
          </a:prstGeom>
          <a:solidFill>
            <a:srgbClr val="FFFFFF"/>
          </a:solidFill>
          <a:ln>
            <a:noFill/>
          </a:ln>
        </p:spPr>
        <p:txBody>
          <a:bodyPr anchorCtr="0" anchor="ctr" bIns="45700" lIns="91425" rIns="91425" wrap="square" tIns="45700">
            <a:noAutofit/>
          </a:bodyPr>
          <a:lstStyle/>
          <a:p>
            <a:pPr indent="0" lvl="0" marL="0" marR="0" rtl="0" algn="ctr">
              <a:spcBef>
                <a:spcPts val="0"/>
              </a:spcBef>
              <a:buNone/>
            </a:pPr>
            <a:r>
              <a:rPr b="1" lang="en-US" sz="1600">
                <a:latin typeface="Helvetica Neue"/>
                <a:ea typeface="Helvetica Neue"/>
                <a:cs typeface="Helvetica Neue"/>
                <a:sym typeface="Helvetica Neue"/>
              </a:rPr>
              <a:t>Solution</a:t>
            </a:r>
          </a:p>
        </p:txBody>
      </p:sp>
      <p:cxnSp>
        <p:nvCxnSpPr>
          <p:cNvPr id="50" name="Shape 50"/>
          <p:cNvCxnSpPr/>
          <p:nvPr/>
        </p:nvCxnSpPr>
        <p:spPr>
          <a:xfrm flipH="1" rot="10800000">
            <a:off x="6429375" y="1123875"/>
            <a:ext cx="3478800" cy="300"/>
          </a:xfrm>
          <a:prstGeom prst="straightConnector1">
            <a:avLst/>
          </a:prstGeom>
          <a:noFill/>
          <a:ln cap="flat" cmpd="sng" w="88900">
            <a:solidFill>
              <a:srgbClr val="E69138"/>
            </a:solidFill>
            <a:prstDash val="solid"/>
            <a:miter lim="800000"/>
            <a:headEnd len="med" w="med" type="none"/>
            <a:tailEnd len="med" w="med" type="none"/>
          </a:ln>
        </p:spPr>
      </p:cxnSp>
      <p:sp>
        <p:nvSpPr>
          <p:cNvPr id="51" name="Shape 51"/>
          <p:cNvSpPr txBox="1"/>
          <p:nvPr>
            <p:ph idx="12" type="sldNum"/>
          </p:nvPr>
        </p:nvSpPr>
        <p:spPr>
          <a:xfrm>
            <a:off x="11409045" y="6101959"/>
            <a:ext cx="731700" cy="525000"/>
          </a:xfrm>
          <a:prstGeom prst="rect">
            <a:avLst/>
          </a:prstGeom>
        </p:spPr>
        <p:txBody>
          <a:bodyPr anchorCtr="0" anchor="t" bIns="45700" lIns="91425" rIns="91425" wrap="square" tIns="45700">
            <a:noAutofit/>
          </a:bodyPr>
          <a:lstStyle/>
          <a:p>
            <a:pPr indent="0" lvl="0" marL="0">
              <a:spcBef>
                <a:spcPts val="0"/>
              </a:spcBef>
              <a:buNone/>
            </a:pPr>
            <a:fld id="{00000000-1234-1234-1234-123412341234}" type="slidenum">
              <a:rPr lang="en-US" sz="1300">
                <a:solidFill>
                  <a:schemeClr val="dk1"/>
                </a:solidFill>
              </a:rPr>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비교 1">
    <p:spTree>
      <p:nvGrpSpPr>
        <p:cNvPr id="52" name="Shape 52"/>
        <p:cNvGrpSpPr/>
        <p:nvPr/>
      </p:nvGrpSpPr>
      <p:grpSpPr>
        <a:xfrm>
          <a:off x="0" y="0"/>
          <a:ext cx="0" cy="0"/>
          <a:chOff x="0" y="0"/>
          <a:chExt cx="0" cy="0"/>
        </a:xfrm>
      </p:grpSpPr>
      <p:cxnSp>
        <p:nvCxnSpPr>
          <p:cNvPr id="53" name="Shape 53"/>
          <p:cNvCxnSpPr/>
          <p:nvPr/>
        </p:nvCxnSpPr>
        <p:spPr>
          <a:xfrm>
            <a:off x="0" y="1111360"/>
            <a:ext cx="9908100" cy="12600"/>
          </a:xfrm>
          <a:prstGeom prst="straightConnector1">
            <a:avLst/>
          </a:prstGeom>
          <a:noFill/>
          <a:ln cap="flat" cmpd="sng" w="88900">
            <a:solidFill>
              <a:srgbClr val="C55A11"/>
            </a:solidFill>
            <a:prstDash val="solid"/>
            <a:miter lim="800000"/>
            <a:headEnd len="med" w="med" type="none"/>
            <a:tailEnd len="med" w="med" type="none"/>
          </a:ln>
        </p:spPr>
      </p:cxnSp>
      <p:sp>
        <p:nvSpPr>
          <p:cNvPr id="54" name="Shape 54"/>
          <p:cNvSpPr/>
          <p:nvPr/>
        </p:nvSpPr>
        <p:spPr>
          <a:xfrm>
            <a:off x="-3375" y="6446400"/>
            <a:ext cx="12192000" cy="411600"/>
          </a:xfrm>
          <a:prstGeom prst="rect">
            <a:avLst/>
          </a:prstGeom>
          <a:solidFill>
            <a:srgbClr val="000000"/>
          </a:solidFill>
          <a:ln>
            <a:noFill/>
          </a:ln>
        </p:spPr>
        <p:txBody>
          <a:bodyPr anchorCtr="0" anchor="ctr" bIns="45700" lIns="91425" rIns="91425" wrap="square" tIns="45700">
            <a:noAutofit/>
          </a:bodyPr>
          <a:lstStyle/>
          <a:p>
            <a:pPr indent="0" lvl="0" marL="0" marR="0" rtl="0" algn="ctr">
              <a:spcBef>
                <a:spcPts val="0"/>
              </a:spcBef>
              <a:buNone/>
            </a:pPr>
            <a:r>
              <a:t/>
            </a:r>
            <a:endParaRPr b="0" i="0" sz="2000" u="none" cap="none" strike="noStrike">
              <a:solidFill>
                <a:srgbClr val="FFFFFF"/>
              </a:solidFill>
              <a:latin typeface="Calibri"/>
              <a:ea typeface="Calibri"/>
              <a:cs typeface="Calibri"/>
              <a:sym typeface="Calibri"/>
            </a:endParaRPr>
          </a:p>
        </p:txBody>
      </p:sp>
      <p:sp>
        <p:nvSpPr>
          <p:cNvPr id="55" name="Shape 55"/>
          <p:cNvSpPr txBox="1"/>
          <p:nvPr/>
        </p:nvSpPr>
        <p:spPr>
          <a:xfrm>
            <a:off x="212727" y="6446408"/>
            <a:ext cx="1452000" cy="411600"/>
          </a:xfrm>
          <a:prstGeom prst="rect">
            <a:avLst/>
          </a:prstGeom>
          <a:noFill/>
          <a:ln>
            <a:noFill/>
          </a:ln>
        </p:spPr>
        <p:txBody>
          <a:bodyPr anchorCtr="0" anchor="t" bIns="91425" lIns="91425" rIns="91425" wrap="square" tIns="91425">
            <a:noAutofit/>
          </a:bodyPr>
          <a:lstStyle/>
          <a:p>
            <a:pPr indent="0" lvl="0" marL="0" rtl="0" algn="ctr">
              <a:spcBef>
                <a:spcPts val="0"/>
              </a:spcBef>
              <a:buNone/>
            </a:pPr>
            <a:r>
              <a:rPr b="1" lang="en-US">
                <a:solidFill>
                  <a:srgbClr val="FFFFFF"/>
                </a:solidFill>
              </a:rPr>
              <a:t>Make-A-Team!</a:t>
            </a:r>
          </a:p>
        </p:txBody>
      </p:sp>
      <p:sp>
        <p:nvSpPr>
          <p:cNvPr id="56" name="Shape 56"/>
          <p:cNvSpPr/>
          <p:nvPr/>
        </p:nvSpPr>
        <p:spPr>
          <a:xfrm>
            <a:off x="1957781" y="6446392"/>
            <a:ext cx="2464200" cy="411600"/>
          </a:xfrm>
          <a:prstGeom prst="chevron">
            <a:avLst>
              <a:gd fmla="val 50000" name="adj"/>
            </a:avLst>
          </a:prstGeom>
          <a:solidFill>
            <a:srgbClr val="000000"/>
          </a:solidFill>
          <a:ln>
            <a:noFill/>
          </a:ln>
        </p:spPr>
        <p:txBody>
          <a:bodyPr anchorCtr="0" anchor="ctr" bIns="45700" lIns="91425" rIns="91425" wrap="square" tIns="45700">
            <a:noAutofit/>
          </a:bodyPr>
          <a:lstStyle/>
          <a:p>
            <a:pPr indent="0" lvl="0" marL="0" marR="0" rtl="0" algn="ctr">
              <a:spcBef>
                <a:spcPts val="0"/>
              </a:spcBef>
              <a:buNone/>
            </a:pPr>
            <a:r>
              <a:rPr lang="en-US" sz="1600">
                <a:solidFill>
                  <a:srgbClr val="FFFFFF"/>
                </a:solidFill>
                <a:latin typeface="Helvetica Neue"/>
                <a:ea typeface="Helvetica Neue"/>
                <a:cs typeface="Helvetica Neue"/>
                <a:sym typeface="Helvetica Neue"/>
              </a:rPr>
              <a:t>Objective</a:t>
            </a:r>
          </a:p>
        </p:txBody>
      </p:sp>
      <p:sp>
        <p:nvSpPr>
          <p:cNvPr id="57" name="Shape 57"/>
          <p:cNvSpPr/>
          <p:nvPr/>
        </p:nvSpPr>
        <p:spPr>
          <a:xfrm>
            <a:off x="6429376" y="6446392"/>
            <a:ext cx="2612700" cy="411600"/>
          </a:xfrm>
          <a:prstGeom prst="chevron">
            <a:avLst>
              <a:gd fmla="val 50000" name="adj"/>
            </a:avLst>
          </a:prstGeom>
          <a:solidFill>
            <a:srgbClr val="000000"/>
          </a:solidFill>
          <a:ln>
            <a:noFill/>
          </a:ln>
        </p:spPr>
        <p:txBody>
          <a:bodyPr anchorCtr="0" anchor="ctr" bIns="45700" lIns="91425" rIns="91425" wrap="square" tIns="45700">
            <a:noAutofit/>
          </a:bodyPr>
          <a:lstStyle/>
          <a:p>
            <a:pPr indent="0" lvl="0" marL="0" marR="0" rtl="0" algn="ctr">
              <a:spcBef>
                <a:spcPts val="0"/>
              </a:spcBef>
              <a:buNone/>
            </a:pPr>
            <a:r>
              <a:rPr lang="en-US" sz="1600">
                <a:solidFill>
                  <a:srgbClr val="FFFFFF"/>
                </a:solidFill>
                <a:latin typeface="Helvetica Neue"/>
                <a:ea typeface="Helvetica Neue"/>
                <a:cs typeface="Helvetica Neue"/>
                <a:sym typeface="Helvetica Neue"/>
              </a:rPr>
              <a:t>Evolution</a:t>
            </a:r>
          </a:p>
        </p:txBody>
      </p:sp>
      <p:sp>
        <p:nvSpPr>
          <p:cNvPr id="58" name="Shape 58"/>
          <p:cNvSpPr/>
          <p:nvPr/>
        </p:nvSpPr>
        <p:spPr>
          <a:xfrm>
            <a:off x="4305099" y="6446400"/>
            <a:ext cx="2940900" cy="411600"/>
          </a:xfrm>
          <a:prstGeom prst="chevron">
            <a:avLst>
              <a:gd fmla="val 50000" name="adj"/>
            </a:avLst>
          </a:prstGeom>
          <a:solidFill>
            <a:srgbClr val="000000"/>
          </a:solidFill>
          <a:ln>
            <a:noFill/>
          </a:ln>
        </p:spPr>
        <p:txBody>
          <a:bodyPr anchorCtr="0" anchor="ctr" bIns="45700" lIns="91425" rIns="91425" wrap="square" tIns="45700">
            <a:noAutofit/>
          </a:bodyPr>
          <a:lstStyle/>
          <a:p>
            <a:pPr indent="0" lvl="0" marL="0" marR="0" rtl="0" algn="ctr">
              <a:spcBef>
                <a:spcPts val="0"/>
              </a:spcBef>
              <a:buNone/>
            </a:pPr>
            <a:r>
              <a:rPr lang="en-US" sz="1600">
                <a:solidFill>
                  <a:srgbClr val="FFFFFF"/>
                </a:solidFill>
                <a:latin typeface="Helvetica Neue"/>
                <a:ea typeface="Helvetica Neue"/>
                <a:cs typeface="Helvetica Neue"/>
                <a:sym typeface="Helvetica Neue"/>
              </a:rPr>
              <a:t>Solution</a:t>
            </a:r>
          </a:p>
        </p:txBody>
      </p:sp>
      <p:sp>
        <p:nvSpPr>
          <p:cNvPr id="59" name="Shape 59"/>
          <p:cNvSpPr/>
          <p:nvPr/>
        </p:nvSpPr>
        <p:spPr>
          <a:xfrm>
            <a:off x="8943376" y="6446400"/>
            <a:ext cx="3120300" cy="411600"/>
          </a:xfrm>
          <a:prstGeom prst="chevron">
            <a:avLst>
              <a:gd fmla="val 50000" name="adj"/>
            </a:avLst>
          </a:prstGeom>
          <a:solidFill>
            <a:srgbClr val="FFFFFF"/>
          </a:solidFill>
          <a:ln>
            <a:noFill/>
          </a:ln>
        </p:spPr>
        <p:txBody>
          <a:bodyPr anchorCtr="0" anchor="ctr" bIns="45700" lIns="91425" rIns="91425" wrap="square" tIns="45700">
            <a:noAutofit/>
          </a:bodyPr>
          <a:lstStyle/>
          <a:p>
            <a:pPr indent="0" lvl="0" marL="0" marR="0" rtl="0" algn="ctr">
              <a:spcBef>
                <a:spcPts val="0"/>
              </a:spcBef>
              <a:buNone/>
            </a:pPr>
            <a:r>
              <a:rPr b="1" lang="en-US" sz="1600">
                <a:latin typeface="Helvetica Neue"/>
                <a:ea typeface="Helvetica Neue"/>
                <a:cs typeface="Helvetica Neue"/>
                <a:sym typeface="Helvetica Neue"/>
              </a:rPr>
              <a:t>Demo</a:t>
            </a:r>
          </a:p>
        </p:txBody>
      </p:sp>
      <p:cxnSp>
        <p:nvCxnSpPr>
          <p:cNvPr id="60" name="Shape 60"/>
          <p:cNvCxnSpPr/>
          <p:nvPr/>
        </p:nvCxnSpPr>
        <p:spPr>
          <a:xfrm flipH="1" rot="10800000">
            <a:off x="6429375" y="1123875"/>
            <a:ext cx="3478800" cy="300"/>
          </a:xfrm>
          <a:prstGeom prst="straightConnector1">
            <a:avLst/>
          </a:prstGeom>
          <a:noFill/>
          <a:ln cap="flat" cmpd="sng" w="88900">
            <a:solidFill>
              <a:srgbClr val="E69138"/>
            </a:solidFill>
            <a:prstDash val="solid"/>
            <a:miter lim="800000"/>
            <a:headEnd len="med" w="med" type="none"/>
            <a:tailEnd len="med" w="med" type="none"/>
          </a:ln>
        </p:spPr>
      </p:cxnSp>
      <p:sp>
        <p:nvSpPr>
          <p:cNvPr id="61" name="Shape 61"/>
          <p:cNvSpPr txBox="1"/>
          <p:nvPr>
            <p:ph idx="12" type="sldNum"/>
          </p:nvPr>
        </p:nvSpPr>
        <p:spPr>
          <a:xfrm>
            <a:off x="11398995" y="6051709"/>
            <a:ext cx="731700" cy="525000"/>
          </a:xfrm>
          <a:prstGeom prst="rect">
            <a:avLst/>
          </a:prstGeom>
        </p:spPr>
        <p:txBody>
          <a:bodyPr anchorCtr="0" anchor="t" bIns="45700" lIns="91425" rIns="91425" wrap="square" tIns="45700">
            <a:noAutofit/>
          </a:bodyPr>
          <a:lstStyle/>
          <a:p>
            <a:pPr indent="0" lvl="0" marL="0" rtl="0">
              <a:spcBef>
                <a:spcPts val="0"/>
              </a:spcBef>
              <a:buNone/>
            </a:pPr>
            <a:fld id="{00000000-1234-1234-1234-123412341234}" type="slidenum">
              <a:rPr lang="en-US" sz="1300">
                <a:solidFill>
                  <a:schemeClr val="dk1"/>
                </a:solidFill>
              </a:rPr>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Only">
  <p:cSld name="제목만">
    <p:spTree>
      <p:nvGrpSpPr>
        <p:cNvPr id="62" name="Shape 62"/>
        <p:cNvGrpSpPr/>
        <p:nvPr/>
      </p:nvGrpSpPr>
      <p:grpSpPr>
        <a:xfrm>
          <a:off x="0" y="0"/>
          <a:ext cx="0" cy="0"/>
          <a:chOff x="0" y="0"/>
          <a:chExt cx="0" cy="0"/>
        </a:xfrm>
      </p:grpSpPr>
      <p:sp>
        <p:nvSpPr>
          <p:cNvPr id="63" name="Shape 63"/>
          <p:cNvSpPr txBox="1"/>
          <p:nvPr>
            <p:ph type="title"/>
          </p:nvPr>
        </p:nvSpPr>
        <p:spPr>
          <a:xfrm>
            <a:off x="838200" y="365125"/>
            <a:ext cx="10515600" cy="1325563"/>
          </a:xfrm>
          <a:prstGeom prst="rect">
            <a:avLst/>
          </a:prstGeom>
          <a:noFill/>
          <a:ln>
            <a:noFill/>
          </a:ln>
        </p:spPr>
        <p:txBody>
          <a:bodyPr anchorCtr="0" anchor="ctr" bIns="91425" lIns="91425" rIns="91425" wrap="square" tIns="91425"/>
          <a:lstStyle>
            <a:lvl1pPr indent="0" lvl="0" marL="0" marR="0" rtl="0" algn="l">
              <a:lnSpc>
                <a:spcPct val="90000"/>
              </a:lnSpc>
              <a:spcBef>
                <a:spcPts val="0"/>
              </a:spcBef>
              <a:buClr>
                <a:schemeClr val="dk1"/>
              </a:buClr>
              <a:buSzPts val="4400"/>
              <a:buFont typeface="Arial"/>
              <a:buNone/>
              <a:defRPr b="0" i="0" sz="4400" u="none" cap="none" strike="noStrike">
                <a:solidFill>
                  <a:schemeClr val="dk1"/>
                </a:solidFill>
                <a:latin typeface="Arial"/>
                <a:ea typeface="Arial"/>
                <a:cs typeface="Arial"/>
                <a:sym typeface="Arial"/>
              </a:defRPr>
            </a:lvl1pPr>
            <a:lvl2pPr indent="0" lvl="1">
              <a:spcBef>
                <a:spcPts val="0"/>
              </a:spcBef>
              <a:buSzPts val="1400"/>
              <a:buNone/>
              <a:defRPr sz="1800"/>
            </a:lvl2pPr>
            <a:lvl3pPr indent="0" lvl="2">
              <a:spcBef>
                <a:spcPts val="0"/>
              </a:spcBef>
              <a:buSzPts val="1400"/>
              <a:buNone/>
              <a:defRPr sz="1800"/>
            </a:lvl3pPr>
            <a:lvl4pPr indent="0" lvl="3">
              <a:spcBef>
                <a:spcPts val="0"/>
              </a:spcBef>
              <a:buSzPts val="1400"/>
              <a:buNone/>
              <a:defRPr sz="1800"/>
            </a:lvl4pPr>
            <a:lvl5pPr indent="0" lvl="4">
              <a:spcBef>
                <a:spcPts val="0"/>
              </a:spcBef>
              <a:buSzPts val="1400"/>
              <a:buNone/>
              <a:defRPr sz="1800"/>
            </a:lvl5pPr>
            <a:lvl6pPr indent="0" lvl="5">
              <a:spcBef>
                <a:spcPts val="0"/>
              </a:spcBef>
              <a:buSzPts val="1400"/>
              <a:buNone/>
              <a:defRPr sz="1800"/>
            </a:lvl6pPr>
            <a:lvl7pPr indent="0" lvl="6">
              <a:spcBef>
                <a:spcPts val="0"/>
              </a:spcBef>
              <a:buSzPts val="1400"/>
              <a:buNone/>
              <a:defRPr sz="1800"/>
            </a:lvl7pPr>
            <a:lvl8pPr indent="0" lvl="7">
              <a:spcBef>
                <a:spcPts val="0"/>
              </a:spcBef>
              <a:buSzPts val="1400"/>
              <a:buNone/>
              <a:defRPr sz="1800"/>
            </a:lvl8pPr>
            <a:lvl9pPr indent="0" lvl="8">
              <a:spcBef>
                <a:spcPts val="0"/>
              </a:spcBef>
              <a:buSzPts val="1400"/>
              <a:buNone/>
              <a:defRPr sz="1800"/>
            </a:lvl9pPr>
          </a:lstStyle>
          <a:p/>
        </p:txBody>
      </p:sp>
      <p:sp>
        <p:nvSpPr>
          <p:cNvPr id="64" name="Shape 64"/>
          <p:cNvSpPr txBox="1"/>
          <p:nvPr>
            <p:ph idx="10" type="dt"/>
          </p:nvPr>
        </p:nvSpPr>
        <p:spPr>
          <a:xfrm>
            <a:off x="838200" y="6356350"/>
            <a:ext cx="2743200" cy="365125"/>
          </a:xfrm>
          <a:prstGeom prst="rect">
            <a:avLst/>
          </a:prstGeom>
          <a:noFill/>
          <a:ln>
            <a:noFill/>
          </a:ln>
        </p:spPr>
        <p:txBody>
          <a:bodyPr anchorCtr="0" anchor="ctr" bIns="91425" lIns="91425" rIns="91425" wrap="square" tIns="91425"/>
          <a:lstStyle>
            <a:lvl1pPr indent="0" lvl="0" marL="0" marR="0" rtl="0" algn="l">
              <a:spcBef>
                <a:spcPts val="0"/>
              </a:spcBef>
              <a:buSzPts val="1400"/>
              <a:buNone/>
              <a:defRPr b="0" i="0" sz="1200" u="none" cap="none" strike="noStrike">
                <a:solidFill>
                  <a:srgbClr val="888888"/>
                </a:solidFill>
                <a:latin typeface="Arial"/>
                <a:ea typeface="Arial"/>
                <a:cs typeface="Arial"/>
                <a:sym typeface="Arial"/>
              </a:defRPr>
            </a:lvl1pPr>
            <a:lvl2pPr indent="0" lvl="1" marL="457200" marR="0" rtl="0" algn="l">
              <a:spcBef>
                <a:spcPts val="0"/>
              </a:spcBef>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buSzPts val="1400"/>
              <a:buNone/>
              <a:defRPr b="0" i="0" sz="1800" u="none" cap="none" strike="noStrike">
                <a:solidFill>
                  <a:schemeClr val="dk1"/>
                </a:solidFill>
                <a:latin typeface="Arial"/>
                <a:ea typeface="Arial"/>
                <a:cs typeface="Arial"/>
                <a:sym typeface="Arial"/>
              </a:defRPr>
            </a:lvl9pPr>
          </a:lstStyle>
          <a:p/>
        </p:txBody>
      </p:sp>
      <p:sp>
        <p:nvSpPr>
          <p:cNvPr id="65" name="Shape 65"/>
          <p:cNvSpPr txBox="1"/>
          <p:nvPr>
            <p:ph idx="11" type="ftr"/>
          </p:nvPr>
        </p:nvSpPr>
        <p:spPr>
          <a:xfrm>
            <a:off x="4038600" y="6356350"/>
            <a:ext cx="4114800" cy="365125"/>
          </a:xfrm>
          <a:prstGeom prst="rect">
            <a:avLst/>
          </a:prstGeom>
          <a:noFill/>
          <a:ln>
            <a:noFill/>
          </a:ln>
        </p:spPr>
        <p:txBody>
          <a:bodyPr anchorCtr="0" anchor="ctr" bIns="91425" lIns="91425" rIns="91425" wrap="square" tIns="91425"/>
          <a:lstStyle>
            <a:lvl1pPr indent="0" lvl="0" marL="0" marR="0" rtl="0" algn="ctr">
              <a:spcBef>
                <a:spcPts val="0"/>
              </a:spcBef>
              <a:buSzPts val="1400"/>
              <a:buNone/>
              <a:defRPr b="0" i="0" sz="1200" u="none" cap="none" strike="noStrike">
                <a:solidFill>
                  <a:srgbClr val="888888"/>
                </a:solidFill>
                <a:latin typeface="Arial"/>
                <a:ea typeface="Arial"/>
                <a:cs typeface="Arial"/>
                <a:sym typeface="Arial"/>
              </a:defRPr>
            </a:lvl1pPr>
            <a:lvl2pPr indent="0" lvl="1" marL="457200" marR="0" rtl="0" algn="l">
              <a:spcBef>
                <a:spcPts val="0"/>
              </a:spcBef>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buSzPts val="1400"/>
              <a:buNone/>
              <a:defRPr b="0" i="0" sz="1800" u="none" cap="none" strike="noStrike">
                <a:solidFill>
                  <a:schemeClr val="dk1"/>
                </a:solidFill>
                <a:latin typeface="Arial"/>
                <a:ea typeface="Arial"/>
                <a:cs typeface="Arial"/>
                <a:sym typeface="Arial"/>
              </a:defRPr>
            </a:lvl9pPr>
          </a:lstStyle>
          <a:p/>
        </p:txBody>
      </p:sp>
      <p:sp>
        <p:nvSpPr>
          <p:cNvPr id="66" name="Shape 66"/>
          <p:cNvSpPr txBox="1"/>
          <p:nvPr>
            <p:ph idx="12" type="sldNum"/>
          </p:nvPr>
        </p:nvSpPr>
        <p:spPr>
          <a:xfrm>
            <a:off x="8610600" y="6054825"/>
            <a:ext cx="2743200" cy="365100"/>
          </a:xfrm>
          <a:prstGeom prst="rect">
            <a:avLst/>
          </a:prstGeom>
          <a:noFill/>
          <a:ln>
            <a:noFill/>
          </a:ln>
        </p:spPr>
        <p:txBody>
          <a:bodyPr anchorCtr="0" anchor="ctr" bIns="45700" lIns="91425" rIns="91425" wrap="square" tIns="45700">
            <a:noAutofit/>
          </a:bodyPr>
          <a:lstStyle/>
          <a:p>
            <a:pPr indent="0" lvl="0" marL="0" marR="0" rtl="0" algn="r">
              <a:spcBef>
                <a:spcPts val="0"/>
              </a:spcBef>
              <a:buNone/>
            </a:pPr>
            <a:fld id="{00000000-1234-1234-1234-123412341234}" type="slidenum">
              <a:rPr b="0" i="0" lang="en-US" sz="1200" u="none" cap="none" strike="noStrike">
                <a:solidFill>
                  <a:srgbClr val="888888"/>
                </a:solidFill>
                <a:latin typeface="Arial"/>
                <a:ea typeface="Arial"/>
                <a:cs typeface="Arial"/>
                <a:sym typeface="Arial"/>
              </a:rPr>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blank">
  <p:cSld name="백지">
    <p:spTree>
      <p:nvGrpSpPr>
        <p:cNvPr id="67" name="Shape 67"/>
        <p:cNvGrpSpPr/>
        <p:nvPr/>
      </p:nvGrpSpPr>
      <p:grpSpPr>
        <a:xfrm>
          <a:off x="0" y="0"/>
          <a:ext cx="0" cy="0"/>
          <a:chOff x="0" y="0"/>
          <a:chExt cx="0" cy="0"/>
        </a:xfrm>
      </p:grpSpPr>
      <p:sp>
        <p:nvSpPr>
          <p:cNvPr id="68" name="Shape 68"/>
          <p:cNvSpPr txBox="1"/>
          <p:nvPr>
            <p:ph idx="10" type="dt"/>
          </p:nvPr>
        </p:nvSpPr>
        <p:spPr>
          <a:xfrm>
            <a:off x="838200" y="6356350"/>
            <a:ext cx="2743200" cy="365125"/>
          </a:xfrm>
          <a:prstGeom prst="rect">
            <a:avLst/>
          </a:prstGeom>
          <a:noFill/>
          <a:ln>
            <a:noFill/>
          </a:ln>
        </p:spPr>
        <p:txBody>
          <a:bodyPr anchorCtr="0" anchor="ctr" bIns="91425" lIns="91425" rIns="91425" wrap="square" tIns="91425"/>
          <a:lstStyle>
            <a:lvl1pPr indent="0" lvl="0" marL="0" marR="0" rtl="0" algn="l">
              <a:spcBef>
                <a:spcPts val="0"/>
              </a:spcBef>
              <a:buSzPts val="1400"/>
              <a:buNone/>
              <a:defRPr b="0" i="0" sz="1200" u="none" cap="none" strike="noStrike">
                <a:solidFill>
                  <a:srgbClr val="888888"/>
                </a:solidFill>
                <a:latin typeface="Arial"/>
                <a:ea typeface="Arial"/>
                <a:cs typeface="Arial"/>
                <a:sym typeface="Arial"/>
              </a:defRPr>
            </a:lvl1pPr>
            <a:lvl2pPr indent="0" lvl="1" marL="457200" marR="0" rtl="0" algn="l">
              <a:spcBef>
                <a:spcPts val="0"/>
              </a:spcBef>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buSzPts val="1400"/>
              <a:buNone/>
              <a:defRPr b="0" i="0" sz="1800" u="none" cap="none" strike="noStrike">
                <a:solidFill>
                  <a:schemeClr val="dk1"/>
                </a:solidFill>
                <a:latin typeface="Arial"/>
                <a:ea typeface="Arial"/>
                <a:cs typeface="Arial"/>
                <a:sym typeface="Arial"/>
              </a:defRPr>
            </a:lvl9pPr>
          </a:lstStyle>
          <a:p/>
        </p:txBody>
      </p:sp>
      <p:sp>
        <p:nvSpPr>
          <p:cNvPr id="69" name="Shape 69"/>
          <p:cNvSpPr txBox="1"/>
          <p:nvPr>
            <p:ph idx="11" type="ftr"/>
          </p:nvPr>
        </p:nvSpPr>
        <p:spPr>
          <a:xfrm>
            <a:off x="4038600" y="6356350"/>
            <a:ext cx="4114800" cy="365125"/>
          </a:xfrm>
          <a:prstGeom prst="rect">
            <a:avLst/>
          </a:prstGeom>
          <a:noFill/>
          <a:ln>
            <a:noFill/>
          </a:ln>
        </p:spPr>
        <p:txBody>
          <a:bodyPr anchorCtr="0" anchor="ctr" bIns="91425" lIns="91425" rIns="91425" wrap="square" tIns="91425"/>
          <a:lstStyle>
            <a:lvl1pPr indent="0" lvl="0" marL="0" marR="0" rtl="0" algn="ctr">
              <a:spcBef>
                <a:spcPts val="0"/>
              </a:spcBef>
              <a:buSzPts val="1400"/>
              <a:buNone/>
              <a:defRPr b="0" i="0" sz="1200" u="none" cap="none" strike="noStrike">
                <a:solidFill>
                  <a:srgbClr val="888888"/>
                </a:solidFill>
                <a:latin typeface="Arial"/>
                <a:ea typeface="Arial"/>
                <a:cs typeface="Arial"/>
                <a:sym typeface="Arial"/>
              </a:defRPr>
            </a:lvl1pPr>
            <a:lvl2pPr indent="0" lvl="1" marL="457200" marR="0" rtl="0" algn="l">
              <a:spcBef>
                <a:spcPts val="0"/>
              </a:spcBef>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buSzPts val="1400"/>
              <a:buNone/>
              <a:defRPr b="0" i="0" sz="1800" u="none" cap="none" strike="noStrike">
                <a:solidFill>
                  <a:schemeClr val="dk1"/>
                </a:solidFill>
                <a:latin typeface="Arial"/>
                <a:ea typeface="Arial"/>
                <a:cs typeface="Arial"/>
                <a:sym typeface="Arial"/>
              </a:defRPr>
            </a:lvl9pPr>
          </a:lstStyle>
          <a:p/>
        </p:txBody>
      </p:sp>
      <p:sp>
        <p:nvSpPr>
          <p:cNvPr id="70" name="Shape 70"/>
          <p:cNvSpPr txBox="1"/>
          <p:nvPr>
            <p:ph idx="12" type="sldNum"/>
          </p:nvPr>
        </p:nvSpPr>
        <p:spPr>
          <a:xfrm>
            <a:off x="8610600" y="6054825"/>
            <a:ext cx="2743200" cy="365100"/>
          </a:xfrm>
          <a:prstGeom prst="rect">
            <a:avLst/>
          </a:prstGeom>
          <a:noFill/>
          <a:ln>
            <a:noFill/>
          </a:ln>
        </p:spPr>
        <p:txBody>
          <a:bodyPr anchorCtr="0" anchor="ctr" bIns="45700" lIns="91425" rIns="91425" wrap="square" tIns="45700">
            <a:noAutofit/>
          </a:bodyPr>
          <a:lstStyle/>
          <a:p>
            <a:pPr indent="0" lvl="0" marL="0" marR="0" rtl="0" algn="r">
              <a:spcBef>
                <a:spcPts val="0"/>
              </a:spcBef>
              <a:buNone/>
            </a:pPr>
            <a:fld id="{00000000-1234-1234-1234-123412341234}" type="slidenum">
              <a:rPr b="0" i="0" lang="en-US" sz="1200" u="none" cap="none" strike="noStrike">
                <a:solidFill>
                  <a:srgbClr val="888888"/>
                </a:solidFill>
                <a:latin typeface="Arial"/>
                <a:ea typeface="Arial"/>
                <a:cs typeface="Arial"/>
                <a:sym typeface="Arial"/>
              </a:rPr>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objTx">
  <p:cSld name="캡션 있는 콘텐츠">
    <p:spTree>
      <p:nvGrpSpPr>
        <p:cNvPr id="71" name="Shape 71"/>
        <p:cNvGrpSpPr/>
        <p:nvPr/>
      </p:nvGrpSpPr>
      <p:grpSpPr>
        <a:xfrm>
          <a:off x="0" y="0"/>
          <a:ext cx="0" cy="0"/>
          <a:chOff x="0" y="0"/>
          <a:chExt cx="0" cy="0"/>
        </a:xfrm>
      </p:grpSpPr>
      <p:sp>
        <p:nvSpPr>
          <p:cNvPr id="72" name="Shape 72"/>
          <p:cNvSpPr txBox="1"/>
          <p:nvPr>
            <p:ph type="title"/>
          </p:nvPr>
        </p:nvSpPr>
        <p:spPr>
          <a:xfrm>
            <a:off x="839788" y="457200"/>
            <a:ext cx="3932237" cy="1600200"/>
          </a:xfrm>
          <a:prstGeom prst="rect">
            <a:avLst/>
          </a:prstGeom>
          <a:noFill/>
          <a:ln>
            <a:noFill/>
          </a:ln>
        </p:spPr>
        <p:txBody>
          <a:bodyPr anchorCtr="0" anchor="b" bIns="91425" lIns="91425" rIns="91425" wrap="square" tIns="91425"/>
          <a:lstStyle>
            <a:lvl1pPr indent="0" lvl="0" marL="0" marR="0" rtl="0" algn="l">
              <a:lnSpc>
                <a:spcPct val="90000"/>
              </a:lnSpc>
              <a:spcBef>
                <a:spcPts val="0"/>
              </a:spcBef>
              <a:buClr>
                <a:schemeClr val="dk1"/>
              </a:buClr>
              <a:buSzPts val="3200"/>
              <a:buFont typeface="Arial"/>
              <a:buNone/>
              <a:defRPr b="0" i="0" sz="3200" u="none" cap="none" strike="noStrike">
                <a:solidFill>
                  <a:schemeClr val="dk1"/>
                </a:solidFill>
                <a:latin typeface="Arial"/>
                <a:ea typeface="Arial"/>
                <a:cs typeface="Arial"/>
                <a:sym typeface="Arial"/>
              </a:defRPr>
            </a:lvl1pPr>
            <a:lvl2pPr indent="0" lvl="1">
              <a:spcBef>
                <a:spcPts val="0"/>
              </a:spcBef>
              <a:buSzPts val="1400"/>
              <a:buNone/>
              <a:defRPr sz="1800"/>
            </a:lvl2pPr>
            <a:lvl3pPr indent="0" lvl="2">
              <a:spcBef>
                <a:spcPts val="0"/>
              </a:spcBef>
              <a:buSzPts val="1400"/>
              <a:buNone/>
              <a:defRPr sz="1800"/>
            </a:lvl3pPr>
            <a:lvl4pPr indent="0" lvl="3">
              <a:spcBef>
                <a:spcPts val="0"/>
              </a:spcBef>
              <a:buSzPts val="1400"/>
              <a:buNone/>
              <a:defRPr sz="1800"/>
            </a:lvl4pPr>
            <a:lvl5pPr indent="0" lvl="4">
              <a:spcBef>
                <a:spcPts val="0"/>
              </a:spcBef>
              <a:buSzPts val="1400"/>
              <a:buNone/>
              <a:defRPr sz="1800"/>
            </a:lvl5pPr>
            <a:lvl6pPr indent="0" lvl="5">
              <a:spcBef>
                <a:spcPts val="0"/>
              </a:spcBef>
              <a:buSzPts val="1400"/>
              <a:buNone/>
              <a:defRPr sz="1800"/>
            </a:lvl6pPr>
            <a:lvl7pPr indent="0" lvl="6">
              <a:spcBef>
                <a:spcPts val="0"/>
              </a:spcBef>
              <a:buSzPts val="1400"/>
              <a:buNone/>
              <a:defRPr sz="1800"/>
            </a:lvl7pPr>
            <a:lvl8pPr indent="0" lvl="7">
              <a:spcBef>
                <a:spcPts val="0"/>
              </a:spcBef>
              <a:buSzPts val="1400"/>
              <a:buNone/>
              <a:defRPr sz="1800"/>
            </a:lvl8pPr>
            <a:lvl9pPr indent="0" lvl="8">
              <a:spcBef>
                <a:spcPts val="0"/>
              </a:spcBef>
              <a:buSzPts val="1400"/>
              <a:buNone/>
              <a:defRPr sz="1800"/>
            </a:lvl9pPr>
          </a:lstStyle>
          <a:p/>
        </p:txBody>
      </p:sp>
      <p:sp>
        <p:nvSpPr>
          <p:cNvPr id="73" name="Shape 73"/>
          <p:cNvSpPr txBox="1"/>
          <p:nvPr>
            <p:ph idx="1" type="body"/>
          </p:nvPr>
        </p:nvSpPr>
        <p:spPr>
          <a:xfrm>
            <a:off x="5183188" y="987425"/>
            <a:ext cx="6172200" cy="4873625"/>
          </a:xfrm>
          <a:prstGeom prst="rect">
            <a:avLst/>
          </a:prstGeom>
          <a:noFill/>
          <a:ln>
            <a:noFill/>
          </a:ln>
        </p:spPr>
        <p:txBody>
          <a:bodyPr anchorCtr="0" anchor="t" bIns="91425" lIns="91425" rIns="91425" wrap="square" tIns="91425"/>
          <a:lstStyle>
            <a:lvl1pPr indent="-25400" lvl="0" marL="228600" marR="0" rtl="0" algn="l">
              <a:lnSpc>
                <a:spcPct val="90000"/>
              </a:lnSpc>
              <a:spcBef>
                <a:spcPts val="1000"/>
              </a:spcBef>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50800" lvl="1" marL="685800" marR="0" rtl="0" algn="l">
              <a:lnSpc>
                <a:spcPct val="90000"/>
              </a:lnSpc>
              <a:spcBef>
                <a:spcPts val="500"/>
              </a:spcBef>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76200" lvl="2" marL="1143000" marR="0" rtl="0" algn="l">
              <a:lnSpc>
                <a:spcPct val="90000"/>
              </a:lnSpc>
              <a:spcBef>
                <a:spcPts val="500"/>
              </a:spcBef>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101600" lvl="3" marL="1600200" marR="0" rtl="0" algn="l">
              <a:lnSpc>
                <a:spcPct val="90000"/>
              </a:lnSpc>
              <a:spcBef>
                <a:spcPts val="500"/>
              </a:spcBef>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101600" lvl="4" marL="2057400" marR="0" rtl="0" algn="l">
              <a:lnSpc>
                <a:spcPct val="90000"/>
              </a:lnSpc>
              <a:spcBef>
                <a:spcPts val="500"/>
              </a:spcBef>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101600" lvl="5" marL="2514600" marR="0" rtl="0" algn="l">
              <a:lnSpc>
                <a:spcPct val="90000"/>
              </a:lnSpc>
              <a:spcBef>
                <a:spcPts val="500"/>
              </a:spcBef>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101600" lvl="6" marL="2971800" marR="0" rtl="0" algn="l">
              <a:lnSpc>
                <a:spcPct val="90000"/>
              </a:lnSpc>
              <a:spcBef>
                <a:spcPts val="500"/>
              </a:spcBef>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101600" lvl="7" marL="3429000" marR="0" rtl="0" algn="l">
              <a:lnSpc>
                <a:spcPct val="90000"/>
              </a:lnSpc>
              <a:spcBef>
                <a:spcPts val="500"/>
              </a:spcBef>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101600" lvl="8" marL="3886200" marR="0" rtl="0" algn="l">
              <a:lnSpc>
                <a:spcPct val="90000"/>
              </a:lnSpc>
              <a:spcBef>
                <a:spcPts val="500"/>
              </a:spcBef>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74" name="Shape 74"/>
          <p:cNvSpPr txBox="1"/>
          <p:nvPr>
            <p:ph idx="2" type="body"/>
          </p:nvPr>
        </p:nvSpPr>
        <p:spPr>
          <a:xfrm>
            <a:off x="839788" y="2057400"/>
            <a:ext cx="3932237" cy="3811588"/>
          </a:xfrm>
          <a:prstGeom prst="rect">
            <a:avLst/>
          </a:prstGeom>
          <a:noFill/>
          <a:ln>
            <a:noFill/>
          </a:ln>
        </p:spPr>
        <p:txBody>
          <a:bodyPr anchorCtr="0" anchor="t" bIns="91425" lIns="91425" rIns="91425" wrap="square" tIns="91425"/>
          <a:lstStyle>
            <a:lvl1pPr indent="0" lvl="0" marL="0" marR="0" rtl="0" algn="l">
              <a:lnSpc>
                <a:spcPct val="90000"/>
              </a:lnSpc>
              <a:spcBef>
                <a:spcPts val="1000"/>
              </a:spcBef>
              <a:buClr>
                <a:schemeClr val="dk1"/>
              </a:buClr>
              <a:buSzPts val="1600"/>
              <a:buFont typeface="Arial"/>
              <a:buNone/>
              <a:defRPr b="0" i="0" sz="1600" u="none" cap="none" strike="noStrike">
                <a:solidFill>
                  <a:schemeClr val="dk1"/>
                </a:solidFill>
                <a:latin typeface="Arial"/>
                <a:ea typeface="Arial"/>
                <a:cs typeface="Arial"/>
                <a:sym typeface="Arial"/>
              </a:defRPr>
            </a:lvl1pPr>
            <a:lvl2pPr indent="0" lvl="1" marL="457200" marR="0" rtl="0" algn="l">
              <a:lnSpc>
                <a:spcPct val="90000"/>
              </a:lnSpc>
              <a:spcBef>
                <a:spcPts val="500"/>
              </a:spcBef>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914400" marR="0" rtl="0" algn="l">
              <a:lnSpc>
                <a:spcPct val="90000"/>
              </a:lnSpc>
              <a:spcBef>
                <a:spcPts val="500"/>
              </a:spcBef>
              <a:buClr>
                <a:schemeClr val="dk1"/>
              </a:buClr>
              <a:buSzPts val="1200"/>
              <a:buFont typeface="Arial"/>
              <a:buNone/>
              <a:defRPr b="0" i="0" sz="1200" u="none" cap="none" strike="noStrike">
                <a:solidFill>
                  <a:schemeClr val="dk1"/>
                </a:solidFill>
                <a:latin typeface="Arial"/>
                <a:ea typeface="Arial"/>
                <a:cs typeface="Arial"/>
                <a:sym typeface="Arial"/>
              </a:defRPr>
            </a:lvl3pPr>
            <a:lvl4pPr indent="0" lvl="3" marL="1371600" marR="0" rtl="0" algn="l">
              <a:lnSpc>
                <a:spcPct val="90000"/>
              </a:lnSpc>
              <a:spcBef>
                <a:spcPts val="500"/>
              </a:spcBef>
              <a:buClr>
                <a:schemeClr val="dk1"/>
              </a:buClr>
              <a:buSzPts val="1000"/>
              <a:buFont typeface="Arial"/>
              <a:buNone/>
              <a:defRPr b="0" i="0" sz="1000" u="none" cap="none" strike="noStrike">
                <a:solidFill>
                  <a:schemeClr val="dk1"/>
                </a:solidFill>
                <a:latin typeface="Arial"/>
                <a:ea typeface="Arial"/>
                <a:cs typeface="Arial"/>
                <a:sym typeface="Arial"/>
              </a:defRPr>
            </a:lvl4pPr>
            <a:lvl5pPr indent="0" lvl="4" marL="1828800" marR="0" rtl="0" algn="l">
              <a:lnSpc>
                <a:spcPct val="90000"/>
              </a:lnSpc>
              <a:spcBef>
                <a:spcPts val="500"/>
              </a:spcBef>
              <a:buClr>
                <a:schemeClr val="dk1"/>
              </a:buClr>
              <a:buSzPts val="1000"/>
              <a:buFont typeface="Arial"/>
              <a:buNone/>
              <a:defRPr b="0" i="0" sz="1000" u="none" cap="none" strike="noStrike">
                <a:solidFill>
                  <a:schemeClr val="dk1"/>
                </a:solidFill>
                <a:latin typeface="Arial"/>
                <a:ea typeface="Arial"/>
                <a:cs typeface="Arial"/>
                <a:sym typeface="Arial"/>
              </a:defRPr>
            </a:lvl5pPr>
            <a:lvl6pPr indent="0" lvl="5" marL="2286000" marR="0" rtl="0" algn="l">
              <a:lnSpc>
                <a:spcPct val="90000"/>
              </a:lnSpc>
              <a:spcBef>
                <a:spcPts val="500"/>
              </a:spcBef>
              <a:buClr>
                <a:schemeClr val="dk1"/>
              </a:buClr>
              <a:buSzPts val="1000"/>
              <a:buFont typeface="Arial"/>
              <a:buNone/>
              <a:defRPr b="0" i="0" sz="1000" u="none" cap="none" strike="noStrike">
                <a:solidFill>
                  <a:schemeClr val="dk1"/>
                </a:solidFill>
                <a:latin typeface="Arial"/>
                <a:ea typeface="Arial"/>
                <a:cs typeface="Arial"/>
                <a:sym typeface="Arial"/>
              </a:defRPr>
            </a:lvl6pPr>
            <a:lvl7pPr indent="0" lvl="6" marL="2743200" marR="0" rtl="0" algn="l">
              <a:lnSpc>
                <a:spcPct val="90000"/>
              </a:lnSpc>
              <a:spcBef>
                <a:spcPts val="500"/>
              </a:spcBef>
              <a:buClr>
                <a:schemeClr val="dk1"/>
              </a:buClr>
              <a:buSzPts val="1000"/>
              <a:buFont typeface="Arial"/>
              <a:buNone/>
              <a:defRPr b="0" i="0" sz="1000" u="none" cap="none" strike="noStrike">
                <a:solidFill>
                  <a:schemeClr val="dk1"/>
                </a:solidFill>
                <a:latin typeface="Arial"/>
                <a:ea typeface="Arial"/>
                <a:cs typeface="Arial"/>
                <a:sym typeface="Arial"/>
              </a:defRPr>
            </a:lvl7pPr>
            <a:lvl8pPr indent="0" lvl="7" marL="3200400" marR="0" rtl="0" algn="l">
              <a:lnSpc>
                <a:spcPct val="90000"/>
              </a:lnSpc>
              <a:spcBef>
                <a:spcPts val="500"/>
              </a:spcBef>
              <a:buClr>
                <a:schemeClr val="dk1"/>
              </a:buClr>
              <a:buSzPts val="1000"/>
              <a:buFont typeface="Arial"/>
              <a:buNone/>
              <a:defRPr b="0" i="0" sz="1000" u="none" cap="none" strike="noStrike">
                <a:solidFill>
                  <a:schemeClr val="dk1"/>
                </a:solidFill>
                <a:latin typeface="Arial"/>
                <a:ea typeface="Arial"/>
                <a:cs typeface="Arial"/>
                <a:sym typeface="Arial"/>
              </a:defRPr>
            </a:lvl8pPr>
            <a:lvl9pPr indent="0" lvl="8" marL="3657600" marR="0" rtl="0" algn="l">
              <a:lnSpc>
                <a:spcPct val="90000"/>
              </a:lnSpc>
              <a:spcBef>
                <a:spcPts val="500"/>
              </a:spcBef>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75" name="Shape 75"/>
          <p:cNvSpPr txBox="1"/>
          <p:nvPr>
            <p:ph idx="10" type="dt"/>
          </p:nvPr>
        </p:nvSpPr>
        <p:spPr>
          <a:xfrm>
            <a:off x="838200" y="6356350"/>
            <a:ext cx="2743200" cy="365125"/>
          </a:xfrm>
          <a:prstGeom prst="rect">
            <a:avLst/>
          </a:prstGeom>
          <a:noFill/>
          <a:ln>
            <a:noFill/>
          </a:ln>
        </p:spPr>
        <p:txBody>
          <a:bodyPr anchorCtr="0" anchor="ctr" bIns="91425" lIns="91425" rIns="91425" wrap="square" tIns="91425"/>
          <a:lstStyle>
            <a:lvl1pPr indent="0" lvl="0" marL="0" marR="0" rtl="0" algn="l">
              <a:spcBef>
                <a:spcPts val="0"/>
              </a:spcBef>
              <a:buSzPts val="1400"/>
              <a:buNone/>
              <a:defRPr b="0" i="0" sz="1200" u="none" cap="none" strike="noStrike">
                <a:solidFill>
                  <a:srgbClr val="888888"/>
                </a:solidFill>
                <a:latin typeface="Arial"/>
                <a:ea typeface="Arial"/>
                <a:cs typeface="Arial"/>
                <a:sym typeface="Arial"/>
              </a:defRPr>
            </a:lvl1pPr>
            <a:lvl2pPr indent="0" lvl="1" marL="457200" marR="0" rtl="0" algn="l">
              <a:spcBef>
                <a:spcPts val="0"/>
              </a:spcBef>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buSzPts val="1400"/>
              <a:buNone/>
              <a:defRPr b="0" i="0" sz="1800" u="none" cap="none" strike="noStrike">
                <a:solidFill>
                  <a:schemeClr val="dk1"/>
                </a:solidFill>
                <a:latin typeface="Arial"/>
                <a:ea typeface="Arial"/>
                <a:cs typeface="Arial"/>
                <a:sym typeface="Arial"/>
              </a:defRPr>
            </a:lvl9pPr>
          </a:lstStyle>
          <a:p/>
        </p:txBody>
      </p:sp>
      <p:sp>
        <p:nvSpPr>
          <p:cNvPr id="76" name="Shape 76"/>
          <p:cNvSpPr txBox="1"/>
          <p:nvPr>
            <p:ph idx="11" type="ftr"/>
          </p:nvPr>
        </p:nvSpPr>
        <p:spPr>
          <a:xfrm>
            <a:off x="4038600" y="6356350"/>
            <a:ext cx="4114800" cy="365125"/>
          </a:xfrm>
          <a:prstGeom prst="rect">
            <a:avLst/>
          </a:prstGeom>
          <a:noFill/>
          <a:ln>
            <a:noFill/>
          </a:ln>
        </p:spPr>
        <p:txBody>
          <a:bodyPr anchorCtr="0" anchor="ctr" bIns="91425" lIns="91425" rIns="91425" wrap="square" tIns="91425"/>
          <a:lstStyle>
            <a:lvl1pPr indent="0" lvl="0" marL="0" marR="0" rtl="0" algn="ctr">
              <a:spcBef>
                <a:spcPts val="0"/>
              </a:spcBef>
              <a:buSzPts val="1400"/>
              <a:buNone/>
              <a:defRPr b="0" i="0" sz="1200" u="none" cap="none" strike="noStrike">
                <a:solidFill>
                  <a:srgbClr val="888888"/>
                </a:solidFill>
                <a:latin typeface="Arial"/>
                <a:ea typeface="Arial"/>
                <a:cs typeface="Arial"/>
                <a:sym typeface="Arial"/>
              </a:defRPr>
            </a:lvl1pPr>
            <a:lvl2pPr indent="0" lvl="1" marL="457200" marR="0" rtl="0" algn="l">
              <a:spcBef>
                <a:spcPts val="0"/>
              </a:spcBef>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buSzPts val="1400"/>
              <a:buNone/>
              <a:defRPr b="0" i="0" sz="1800" u="none" cap="none" strike="noStrike">
                <a:solidFill>
                  <a:schemeClr val="dk1"/>
                </a:solidFill>
                <a:latin typeface="Arial"/>
                <a:ea typeface="Arial"/>
                <a:cs typeface="Arial"/>
                <a:sym typeface="Arial"/>
              </a:defRPr>
            </a:lvl9pPr>
          </a:lstStyle>
          <a:p/>
        </p:txBody>
      </p:sp>
      <p:sp>
        <p:nvSpPr>
          <p:cNvPr id="77" name="Shape 77"/>
          <p:cNvSpPr txBox="1"/>
          <p:nvPr>
            <p:ph idx="12" type="sldNum"/>
          </p:nvPr>
        </p:nvSpPr>
        <p:spPr>
          <a:xfrm>
            <a:off x="8610600" y="6054825"/>
            <a:ext cx="2743200" cy="365100"/>
          </a:xfrm>
          <a:prstGeom prst="rect">
            <a:avLst/>
          </a:prstGeom>
          <a:noFill/>
          <a:ln>
            <a:noFill/>
          </a:ln>
        </p:spPr>
        <p:txBody>
          <a:bodyPr anchorCtr="0" anchor="ctr" bIns="45700" lIns="91425" rIns="91425" wrap="square" tIns="45700">
            <a:noAutofit/>
          </a:bodyPr>
          <a:lstStyle/>
          <a:p>
            <a:pPr indent="0" lvl="0" marL="0" marR="0" rtl="0" algn="r">
              <a:spcBef>
                <a:spcPts val="0"/>
              </a:spcBef>
              <a:buNone/>
            </a:pPr>
            <a:fld id="{00000000-1234-1234-1234-123412341234}" type="slidenum">
              <a:rPr b="0" i="0" lang="en-US" sz="1200" u="none" cap="none" strike="noStrike">
                <a:solidFill>
                  <a:srgbClr val="888888"/>
                </a:solidFill>
                <a:latin typeface="Arial"/>
                <a:ea typeface="Arial"/>
                <a:cs typeface="Arial"/>
                <a:sym typeface="Arial"/>
              </a:rPr>
              <a:t>‹#›</a:t>
            </a:fld>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838200" y="365125"/>
            <a:ext cx="10515600" cy="1325563"/>
          </a:xfrm>
          <a:prstGeom prst="rect">
            <a:avLst/>
          </a:prstGeom>
          <a:noFill/>
          <a:ln>
            <a:noFill/>
          </a:ln>
        </p:spPr>
        <p:txBody>
          <a:bodyPr anchorCtr="0" anchor="ctr" bIns="91425" lIns="91425" rIns="91425" wrap="square" tIns="91425"/>
          <a:lstStyle>
            <a:lvl1pPr indent="0" lvl="0" marL="0" marR="0" rtl="0" algn="l">
              <a:lnSpc>
                <a:spcPct val="90000"/>
              </a:lnSpc>
              <a:spcBef>
                <a:spcPts val="0"/>
              </a:spcBef>
              <a:buClr>
                <a:schemeClr val="dk1"/>
              </a:buClr>
              <a:buSzPts val="4400"/>
              <a:buFont typeface="Arial"/>
              <a:buNone/>
              <a:defRPr b="0" i="0" sz="4400" u="none" cap="none" strike="noStrike">
                <a:solidFill>
                  <a:schemeClr val="dk1"/>
                </a:solidFill>
                <a:latin typeface="Arial"/>
                <a:ea typeface="Arial"/>
                <a:cs typeface="Arial"/>
                <a:sym typeface="Arial"/>
              </a:defRPr>
            </a:lvl1pPr>
            <a:lvl2pPr indent="0" lvl="1">
              <a:spcBef>
                <a:spcPts val="0"/>
              </a:spcBef>
              <a:buSzPts val="1400"/>
              <a:buNone/>
              <a:defRPr sz="1800"/>
            </a:lvl2pPr>
            <a:lvl3pPr indent="0" lvl="2">
              <a:spcBef>
                <a:spcPts val="0"/>
              </a:spcBef>
              <a:buSzPts val="1400"/>
              <a:buNone/>
              <a:defRPr sz="1800"/>
            </a:lvl3pPr>
            <a:lvl4pPr indent="0" lvl="3">
              <a:spcBef>
                <a:spcPts val="0"/>
              </a:spcBef>
              <a:buSzPts val="1400"/>
              <a:buNone/>
              <a:defRPr sz="1800"/>
            </a:lvl4pPr>
            <a:lvl5pPr indent="0" lvl="4">
              <a:spcBef>
                <a:spcPts val="0"/>
              </a:spcBef>
              <a:buSzPts val="1400"/>
              <a:buNone/>
              <a:defRPr sz="1800"/>
            </a:lvl5pPr>
            <a:lvl6pPr indent="0" lvl="5">
              <a:spcBef>
                <a:spcPts val="0"/>
              </a:spcBef>
              <a:buSzPts val="1400"/>
              <a:buNone/>
              <a:defRPr sz="1800"/>
            </a:lvl6pPr>
            <a:lvl7pPr indent="0" lvl="6">
              <a:spcBef>
                <a:spcPts val="0"/>
              </a:spcBef>
              <a:buSzPts val="1400"/>
              <a:buNone/>
              <a:defRPr sz="1800"/>
            </a:lvl7pPr>
            <a:lvl8pPr indent="0" lvl="7">
              <a:spcBef>
                <a:spcPts val="0"/>
              </a:spcBef>
              <a:buSzPts val="1400"/>
              <a:buNone/>
              <a:defRPr sz="1800"/>
            </a:lvl8pPr>
            <a:lvl9pPr indent="0" lvl="8">
              <a:spcBef>
                <a:spcPts val="0"/>
              </a:spcBef>
              <a:buSzPts val="1400"/>
              <a:buNone/>
              <a:defRPr sz="1800"/>
            </a:lvl9pPr>
          </a:lstStyle>
          <a:p/>
        </p:txBody>
      </p:sp>
      <p:sp>
        <p:nvSpPr>
          <p:cNvPr id="7" name="Shape 7"/>
          <p:cNvSpPr txBox="1"/>
          <p:nvPr>
            <p:ph idx="1" type="body"/>
          </p:nvPr>
        </p:nvSpPr>
        <p:spPr>
          <a:xfrm>
            <a:off x="838200" y="1825625"/>
            <a:ext cx="10515600" cy="4351338"/>
          </a:xfrm>
          <a:prstGeom prst="rect">
            <a:avLst/>
          </a:prstGeom>
          <a:noFill/>
          <a:ln>
            <a:noFill/>
          </a:ln>
        </p:spPr>
        <p:txBody>
          <a:bodyPr anchorCtr="0" anchor="t" bIns="91425" lIns="91425" rIns="91425" wrap="square" tIns="91425"/>
          <a:lstStyle>
            <a:lvl1pPr indent="-50800" lvl="0" marL="228600" marR="0" rtl="0" algn="l">
              <a:lnSpc>
                <a:spcPct val="90000"/>
              </a:lnSpc>
              <a:spcBef>
                <a:spcPts val="1000"/>
              </a:spcBef>
              <a:buClr>
                <a:schemeClr val="dk1"/>
              </a:buClr>
              <a:buSzPts val="2800"/>
              <a:buFont typeface="Arial"/>
              <a:buChar char="•"/>
              <a:defRPr b="0" i="0" sz="2800" u="none" cap="none" strike="noStrike">
                <a:solidFill>
                  <a:schemeClr val="dk1"/>
                </a:solidFill>
                <a:latin typeface="Arial"/>
                <a:ea typeface="Arial"/>
                <a:cs typeface="Arial"/>
                <a:sym typeface="Arial"/>
              </a:defRPr>
            </a:lvl1pPr>
            <a:lvl2pPr indent="-76200" lvl="1" marL="685800" marR="0" rtl="0" algn="l">
              <a:lnSpc>
                <a:spcPct val="90000"/>
              </a:lnSpc>
              <a:spcBef>
                <a:spcPts val="500"/>
              </a:spcBef>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101600" lvl="2" marL="1143000" marR="0" rtl="0" algn="l">
              <a:lnSpc>
                <a:spcPct val="90000"/>
              </a:lnSpc>
              <a:spcBef>
                <a:spcPts val="500"/>
              </a:spcBef>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114300" lvl="3" marL="1600200" marR="0" rtl="0" algn="l">
              <a:lnSpc>
                <a:spcPct val="90000"/>
              </a:lnSpc>
              <a:spcBef>
                <a:spcPts val="500"/>
              </a:spcBef>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114300" lvl="4" marL="2057400" marR="0" rtl="0" algn="l">
              <a:lnSpc>
                <a:spcPct val="90000"/>
              </a:lnSpc>
              <a:spcBef>
                <a:spcPts val="500"/>
              </a:spcBef>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114300" lvl="5" marL="2514600" marR="0" rtl="0" algn="l">
              <a:lnSpc>
                <a:spcPct val="90000"/>
              </a:lnSpc>
              <a:spcBef>
                <a:spcPts val="500"/>
              </a:spcBef>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114300" lvl="6" marL="2971800" marR="0" rtl="0" algn="l">
              <a:lnSpc>
                <a:spcPct val="90000"/>
              </a:lnSpc>
              <a:spcBef>
                <a:spcPts val="500"/>
              </a:spcBef>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114300" lvl="7" marL="3429000" marR="0" rtl="0" algn="l">
              <a:lnSpc>
                <a:spcPct val="90000"/>
              </a:lnSpc>
              <a:spcBef>
                <a:spcPts val="500"/>
              </a:spcBef>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114300" lvl="8" marL="3886200" marR="0" rtl="0" algn="l">
              <a:lnSpc>
                <a:spcPct val="90000"/>
              </a:lnSpc>
              <a:spcBef>
                <a:spcPts val="500"/>
              </a:spcBef>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 name="Shape 8"/>
          <p:cNvSpPr txBox="1"/>
          <p:nvPr>
            <p:ph idx="10" type="dt"/>
          </p:nvPr>
        </p:nvSpPr>
        <p:spPr>
          <a:xfrm>
            <a:off x="838200" y="6356350"/>
            <a:ext cx="2743200" cy="365125"/>
          </a:xfrm>
          <a:prstGeom prst="rect">
            <a:avLst/>
          </a:prstGeom>
          <a:noFill/>
          <a:ln>
            <a:noFill/>
          </a:ln>
        </p:spPr>
        <p:txBody>
          <a:bodyPr anchorCtr="0" anchor="ctr" bIns="91425" lIns="91425" rIns="91425" wrap="square" tIns="91425"/>
          <a:lstStyle>
            <a:lvl1pPr indent="0" lvl="0" marL="0" marR="0" rtl="0" algn="l">
              <a:spcBef>
                <a:spcPts val="0"/>
              </a:spcBef>
              <a:buSzPts val="1400"/>
              <a:buNone/>
              <a:defRPr b="0" i="0" sz="1200" u="none" cap="none" strike="noStrike">
                <a:solidFill>
                  <a:srgbClr val="888888"/>
                </a:solidFill>
                <a:latin typeface="Arial"/>
                <a:ea typeface="Arial"/>
                <a:cs typeface="Arial"/>
                <a:sym typeface="Arial"/>
              </a:defRPr>
            </a:lvl1pPr>
            <a:lvl2pPr indent="0" lvl="1" marL="457200" marR="0" rtl="0" algn="l">
              <a:spcBef>
                <a:spcPts val="0"/>
              </a:spcBef>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buSzPts val="1400"/>
              <a:buNone/>
              <a:defRPr b="0" i="0" sz="1800" u="none" cap="none" strike="noStrike">
                <a:solidFill>
                  <a:schemeClr val="dk1"/>
                </a:solidFill>
                <a:latin typeface="Arial"/>
                <a:ea typeface="Arial"/>
                <a:cs typeface="Arial"/>
                <a:sym typeface="Arial"/>
              </a:defRPr>
            </a:lvl9pPr>
          </a:lstStyle>
          <a:p/>
        </p:txBody>
      </p:sp>
      <p:sp>
        <p:nvSpPr>
          <p:cNvPr id="9" name="Shape 9"/>
          <p:cNvSpPr txBox="1"/>
          <p:nvPr>
            <p:ph idx="11" type="ftr"/>
          </p:nvPr>
        </p:nvSpPr>
        <p:spPr>
          <a:xfrm>
            <a:off x="4038600" y="6356350"/>
            <a:ext cx="4114800" cy="365125"/>
          </a:xfrm>
          <a:prstGeom prst="rect">
            <a:avLst/>
          </a:prstGeom>
          <a:noFill/>
          <a:ln>
            <a:noFill/>
          </a:ln>
        </p:spPr>
        <p:txBody>
          <a:bodyPr anchorCtr="0" anchor="ctr" bIns="91425" lIns="91425" rIns="91425" wrap="square" tIns="91425"/>
          <a:lstStyle>
            <a:lvl1pPr indent="0" lvl="0" marL="0" marR="0" rtl="0" algn="ctr">
              <a:spcBef>
                <a:spcPts val="0"/>
              </a:spcBef>
              <a:buSzPts val="1400"/>
              <a:buNone/>
              <a:defRPr b="0" i="0" sz="1200" u="none" cap="none" strike="noStrike">
                <a:solidFill>
                  <a:srgbClr val="888888"/>
                </a:solidFill>
                <a:latin typeface="Arial"/>
                <a:ea typeface="Arial"/>
                <a:cs typeface="Arial"/>
                <a:sym typeface="Arial"/>
              </a:defRPr>
            </a:lvl1pPr>
            <a:lvl2pPr indent="0" lvl="1" marL="457200" marR="0" rtl="0" algn="l">
              <a:spcBef>
                <a:spcPts val="0"/>
              </a:spcBef>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buSzPts val="1400"/>
              <a:buNone/>
              <a:defRPr b="0" i="0" sz="1800" u="none" cap="none" strike="noStrike">
                <a:solidFill>
                  <a:schemeClr val="dk1"/>
                </a:solidFill>
                <a:latin typeface="Arial"/>
                <a:ea typeface="Arial"/>
                <a:cs typeface="Arial"/>
                <a:sym typeface="Arial"/>
              </a:defRPr>
            </a:lvl9pPr>
          </a:lstStyle>
          <a:p/>
        </p:txBody>
      </p:sp>
      <p:sp>
        <p:nvSpPr>
          <p:cNvPr id="10" name="Shape 10"/>
          <p:cNvSpPr txBox="1"/>
          <p:nvPr>
            <p:ph idx="12" type="sldNum"/>
          </p:nvPr>
        </p:nvSpPr>
        <p:spPr>
          <a:xfrm>
            <a:off x="8610600" y="6054825"/>
            <a:ext cx="2743200" cy="365100"/>
          </a:xfrm>
          <a:prstGeom prst="rect">
            <a:avLst/>
          </a:prstGeom>
          <a:noFill/>
          <a:ln>
            <a:noFill/>
          </a:ln>
        </p:spPr>
        <p:txBody>
          <a:bodyPr anchorCtr="0" anchor="ctr" bIns="45700" lIns="91425" rIns="91425" wrap="square" tIns="45700">
            <a:noAutofit/>
          </a:bodyPr>
          <a:lstStyle/>
          <a:p>
            <a:pPr indent="0" lvl="0" marL="0" marR="0" rtl="0" algn="r">
              <a:spcBef>
                <a:spcPts val="0"/>
              </a:spcBef>
              <a:buNone/>
            </a:pPr>
            <a:fld id="{00000000-1234-1234-1234-123412341234}" type="slidenum">
              <a:rPr b="0" i="0" lang="en-US" sz="1200" u="none" cap="none" strike="noStrike">
                <a:solidFill>
                  <a:srgbClr val="888888"/>
                </a:solidFill>
                <a:latin typeface="Arial"/>
                <a:ea typeface="Arial"/>
                <a:cs typeface="Arial"/>
                <a:sym typeface="Arial"/>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xml"/><Relationship Id="rId3" Type="http://schemas.openxmlformats.org/officeDocument/2006/relationships/image" Target="../media/image2.png"/><Relationship Id="rId4" Type="http://schemas.openxmlformats.org/officeDocument/2006/relationships/hyperlink" Target="https://github.com/karlwalter/nbaproj_ieor"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2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13.png"/><Relationship Id="rId4" Type="http://schemas.openxmlformats.org/officeDocument/2006/relationships/image" Target="../media/image15.png"/><Relationship Id="rId5" Type="http://schemas.openxmlformats.org/officeDocument/2006/relationships/image" Target="../media/image1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14.png"/><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 Id="rId3" Type="http://schemas.openxmlformats.org/officeDocument/2006/relationships/image" Target="../media/image2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 Id="rId3" Type="http://schemas.openxmlformats.org/officeDocument/2006/relationships/image" Target="../media/image23.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 Id="rId3" Type="http://schemas.openxmlformats.org/officeDocument/2006/relationships/image" Target="../media/image21.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 Id="rId3" Type="http://schemas.openxmlformats.org/officeDocument/2006/relationships/image" Target="../media/image19.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 Id="rId3" Type="http://schemas.openxmlformats.org/officeDocument/2006/relationships/image" Target="../media/image20.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 Id="rId3" Type="http://schemas.openxmlformats.org/officeDocument/2006/relationships/image" Target="../media/image2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 Id="rId3" Type="http://schemas.openxmlformats.org/officeDocument/2006/relationships/image" Target="../media/image24.jpg"/><Relationship Id="rId4" Type="http://schemas.openxmlformats.org/officeDocument/2006/relationships/image" Target="../media/image26.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18.png"/><Relationship Id="rId4" Type="http://schemas.openxmlformats.org/officeDocument/2006/relationships/image" Target="../media/image2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8.xml"/><Relationship Id="rId3" Type="http://schemas.openxmlformats.org/officeDocument/2006/relationships/image" Target="../media/image2.png"/><Relationship Id="rId4" Type="http://schemas.openxmlformats.org/officeDocument/2006/relationships/hyperlink" Target="https://github.com/karlwalter/nbaproj_ieor"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5.png"/><Relationship Id="rId6" Type="http://schemas.openxmlformats.org/officeDocument/2006/relationships/image" Target="../media/image3.png"/><Relationship Id="rId7" Type="http://schemas.openxmlformats.org/officeDocument/2006/relationships/image" Target="../media/image1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4.png"/><Relationship Id="rId4" Type="http://schemas.openxmlformats.org/officeDocument/2006/relationships/image" Target="../media/image1.png"/><Relationship Id="rId5"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rotWithShape="1">
          <a:blip r:embed="rId3">
            <a:alphaModFix amt="80000"/>
          </a:blip>
          <a:stretch>
            <a:fillRect b="0" l="1999" r="1999" t="0"/>
          </a:stretch>
        </a:blipFill>
      </p:bgPr>
    </p:bg>
    <p:spTree>
      <p:nvGrpSpPr>
        <p:cNvPr id="100" name="Shape 100"/>
        <p:cNvGrpSpPr/>
        <p:nvPr/>
      </p:nvGrpSpPr>
      <p:grpSpPr>
        <a:xfrm>
          <a:off x="0" y="0"/>
          <a:ext cx="0" cy="0"/>
          <a:chOff x="0" y="0"/>
          <a:chExt cx="0" cy="0"/>
        </a:xfrm>
      </p:grpSpPr>
      <p:sp>
        <p:nvSpPr>
          <p:cNvPr id="101" name="Shape 101"/>
          <p:cNvSpPr txBox="1"/>
          <p:nvPr>
            <p:ph idx="4294967295" type="ctrTitle"/>
          </p:nvPr>
        </p:nvSpPr>
        <p:spPr>
          <a:xfrm>
            <a:off x="1141956" y="1903956"/>
            <a:ext cx="9908088" cy="1302706"/>
          </a:xfrm>
          <a:prstGeom prst="rect">
            <a:avLst/>
          </a:prstGeom>
          <a:solidFill>
            <a:schemeClr val="lt1">
              <a:alpha val="85882"/>
            </a:schemeClr>
          </a:solidFill>
          <a:ln>
            <a:noFill/>
          </a:ln>
        </p:spPr>
        <p:txBody>
          <a:bodyPr anchorCtr="0" anchor="b" bIns="45700" lIns="91425" rIns="91425" wrap="square" tIns="45700">
            <a:noAutofit/>
          </a:bodyPr>
          <a:lstStyle/>
          <a:p>
            <a:pPr indent="-381000" lvl="0" marL="0" marR="0" rtl="0" algn="ctr">
              <a:lnSpc>
                <a:spcPct val="90000"/>
              </a:lnSpc>
              <a:spcBef>
                <a:spcPts val="0"/>
              </a:spcBef>
              <a:buClr>
                <a:schemeClr val="dk1"/>
              </a:buClr>
              <a:buSzPts val="6000"/>
              <a:buFont typeface="Arial"/>
              <a:buNone/>
            </a:pPr>
            <a:r>
              <a:rPr b="1" i="0" lang="en-US" sz="6000" u="none" cap="none" strike="noStrike">
                <a:solidFill>
                  <a:schemeClr val="dk1"/>
                </a:solidFill>
                <a:latin typeface="Arial"/>
                <a:ea typeface="Arial"/>
                <a:cs typeface="Arial"/>
                <a:sym typeface="Arial"/>
              </a:rPr>
              <a:t>NBA </a:t>
            </a:r>
            <a:r>
              <a:rPr b="1" lang="en-US" sz="6000"/>
              <a:t>Make-A-</a:t>
            </a:r>
            <a:r>
              <a:rPr b="1" i="0" lang="en-US" sz="6000" u="none" cap="none" strike="noStrike">
                <a:solidFill>
                  <a:schemeClr val="dk1"/>
                </a:solidFill>
                <a:latin typeface="Arial"/>
                <a:ea typeface="Arial"/>
                <a:cs typeface="Arial"/>
                <a:sym typeface="Arial"/>
              </a:rPr>
              <a:t>Team</a:t>
            </a:r>
          </a:p>
        </p:txBody>
      </p:sp>
      <p:sp>
        <p:nvSpPr>
          <p:cNvPr id="102" name="Shape 102"/>
          <p:cNvSpPr txBox="1"/>
          <p:nvPr>
            <p:ph idx="4294967295" type="subTitle"/>
          </p:nvPr>
        </p:nvSpPr>
        <p:spPr>
          <a:xfrm>
            <a:off x="1141956" y="3469710"/>
            <a:ext cx="9908088" cy="776613"/>
          </a:xfrm>
          <a:prstGeom prst="rect">
            <a:avLst/>
          </a:prstGeom>
          <a:solidFill>
            <a:srgbClr val="FEE599">
              <a:alpha val="69800"/>
            </a:srgbClr>
          </a:solidFill>
          <a:ln>
            <a:noFill/>
          </a:ln>
        </p:spPr>
        <p:txBody>
          <a:bodyPr anchorCtr="0" anchor="ctr" bIns="45700" lIns="91425" rIns="91425" wrap="square" tIns="45700">
            <a:noAutofit/>
          </a:bodyPr>
          <a:lstStyle/>
          <a:p>
            <a:pPr indent="-139700" lvl="0" marL="0" marR="0" rtl="0" algn="ctr">
              <a:lnSpc>
                <a:spcPct val="90000"/>
              </a:lnSpc>
              <a:spcBef>
                <a:spcPts val="0"/>
              </a:spcBef>
              <a:buClr>
                <a:schemeClr val="dk1"/>
              </a:buClr>
              <a:buSzPts val="2200"/>
              <a:buFont typeface="Arial"/>
              <a:buNone/>
            </a:pPr>
            <a:r>
              <a:rPr b="1" i="0" lang="en-US" sz="2200" u="none" cap="none" strike="noStrike">
                <a:solidFill>
                  <a:schemeClr val="dk1"/>
                </a:solidFill>
                <a:latin typeface="Arial"/>
                <a:ea typeface="Arial"/>
                <a:cs typeface="Arial"/>
                <a:sym typeface="Arial"/>
              </a:rPr>
              <a:t>Vikram Singh </a:t>
            </a:r>
            <a:r>
              <a:rPr b="1" i="0" lang="en-US" sz="2200" u="none" cap="none" strike="noStrike">
                <a:solidFill>
                  <a:schemeClr val="accent2"/>
                </a:solidFill>
                <a:latin typeface="Arial"/>
                <a:ea typeface="Arial"/>
                <a:cs typeface="Arial"/>
                <a:sym typeface="Arial"/>
              </a:rPr>
              <a:t>|</a:t>
            </a:r>
            <a:r>
              <a:rPr b="1" i="0" lang="en-US" sz="2200" u="none" cap="none" strike="noStrike">
                <a:solidFill>
                  <a:schemeClr val="dk1"/>
                </a:solidFill>
                <a:latin typeface="Arial"/>
                <a:ea typeface="Arial"/>
                <a:cs typeface="Arial"/>
                <a:sym typeface="Arial"/>
              </a:rPr>
              <a:t> Dian Yu </a:t>
            </a:r>
            <a:r>
              <a:rPr b="1" i="0" lang="en-US" sz="2200" u="none" cap="none" strike="noStrike">
                <a:solidFill>
                  <a:schemeClr val="accent2"/>
                </a:solidFill>
                <a:latin typeface="Arial"/>
                <a:ea typeface="Arial"/>
                <a:cs typeface="Arial"/>
                <a:sym typeface="Arial"/>
              </a:rPr>
              <a:t>|</a:t>
            </a:r>
            <a:r>
              <a:rPr b="1" i="0" lang="en-US" sz="2200" u="none" cap="none" strike="noStrike">
                <a:solidFill>
                  <a:schemeClr val="dk1"/>
                </a:solidFill>
                <a:latin typeface="Arial"/>
                <a:ea typeface="Arial"/>
                <a:cs typeface="Arial"/>
                <a:sym typeface="Arial"/>
              </a:rPr>
              <a:t> Karl Walter </a:t>
            </a:r>
            <a:r>
              <a:rPr b="1" i="0" lang="en-US" sz="2200" u="none" cap="none" strike="noStrike">
                <a:solidFill>
                  <a:schemeClr val="accent2"/>
                </a:solidFill>
                <a:latin typeface="Arial"/>
                <a:ea typeface="Arial"/>
                <a:cs typeface="Arial"/>
                <a:sym typeface="Arial"/>
              </a:rPr>
              <a:t>|</a:t>
            </a:r>
            <a:r>
              <a:rPr b="1" i="0" lang="en-US" sz="2200" u="none" cap="none" strike="noStrike">
                <a:solidFill>
                  <a:schemeClr val="dk1"/>
                </a:solidFill>
                <a:latin typeface="Arial"/>
                <a:ea typeface="Arial"/>
                <a:cs typeface="Arial"/>
                <a:sym typeface="Arial"/>
              </a:rPr>
              <a:t> Francis Yang </a:t>
            </a:r>
            <a:r>
              <a:rPr b="1" i="0" lang="en-US" sz="2200" u="none" cap="none" strike="noStrike">
                <a:solidFill>
                  <a:schemeClr val="accent2"/>
                </a:solidFill>
                <a:latin typeface="Arial"/>
                <a:ea typeface="Arial"/>
                <a:cs typeface="Arial"/>
                <a:sym typeface="Arial"/>
              </a:rPr>
              <a:t>|</a:t>
            </a:r>
            <a:r>
              <a:rPr b="1" i="0" lang="en-US" sz="2200" u="none" cap="none" strike="noStrike">
                <a:solidFill>
                  <a:schemeClr val="dk1"/>
                </a:solidFill>
                <a:latin typeface="Arial"/>
                <a:ea typeface="Arial"/>
                <a:cs typeface="Arial"/>
                <a:sym typeface="Arial"/>
              </a:rPr>
              <a:t> Dong-Eun Suh</a:t>
            </a:r>
          </a:p>
        </p:txBody>
      </p:sp>
      <p:cxnSp>
        <p:nvCxnSpPr>
          <p:cNvPr id="103" name="Shape 103"/>
          <p:cNvCxnSpPr/>
          <p:nvPr/>
        </p:nvCxnSpPr>
        <p:spPr>
          <a:xfrm>
            <a:off x="1141956" y="3306872"/>
            <a:ext cx="9908088" cy="12525"/>
          </a:xfrm>
          <a:prstGeom prst="straightConnector1">
            <a:avLst/>
          </a:prstGeom>
          <a:noFill/>
          <a:ln cap="flat" cmpd="sng" w="88900">
            <a:solidFill>
              <a:srgbClr val="C55A11"/>
            </a:solidFill>
            <a:prstDash val="solid"/>
            <a:miter lim="800000"/>
            <a:headEnd len="med" w="med" type="none"/>
            <a:tailEnd len="med" w="med" type="none"/>
          </a:ln>
        </p:spPr>
      </p:cxnSp>
      <p:sp>
        <p:nvSpPr>
          <p:cNvPr id="104" name="Shape 104"/>
          <p:cNvSpPr txBox="1"/>
          <p:nvPr/>
        </p:nvSpPr>
        <p:spPr>
          <a:xfrm>
            <a:off x="342100" y="109475"/>
            <a:ext cx="7881600" cy="919500"/>
          </a:xfrm>
          <a:prstGeom prst="rect">
            <a:avLst/>
          </a:prstGeom>
          <a:noFill/>
          <a:ln>
            <a:noFill/>
          </a:ln>
        </p:spPr>
        <p:txBody>
          <a:bodyPr anchorCtr="0" anchor="t" bIns="91425" lIns="91425" rIns="91425" wrap="square" tIns="91425">
            <a:noAutofit/>
          </a:bodyPr>
          <a:lstStyle/>
          <a:p>
            <a:pPr indent="0" lvl="0" marL="0">
              <a:spcBef>
                <a:spcPts val="0"/>
              </a:spcBef>
              <a:buNone/>
            </a:pPr>
            <a:r>
              <a:rPr lang="en-US" sz="1800">
                <a:latin typeface="Montserrat"/>
                <a:ea typeface="Montserrat"/>
                <a:cs typeface="Montserrat"/>
                <a:sym typeface="Montserrat"/>
              </a:rPr>
              <a:t>UCBerkeley </a:t>
            </a:r>
            <a:r>
              <a:rPr b="1" lang="en-US" sz="1800">
                <a:latin typeface="Montserrat"/>
                <a:ea typeface="Montserrat"/>
                <a:cs typeface="Montserrat"/>
                <a:sym typeface="Montserrat"/>
              </a:rPr>
              <a:t>Data-X </a:t>
            </a:r>
          </a:p>
        </p:txBody>
      </p:sp>
      <p:sp>
        <p:nvSpPr>
          <p:cNvPr id="105" name="Shape 105"/>
          <p:cNvSpPr txBox="1"/>
          <p:nvPr>
            <p:ph idx="12" type="sldNum"/>
          </p:nvPr>
        </p:nvSpPr>
        <p:spPr>
          <a:xfrm>
            <a:off x="8610600" y="6054825"/>
            <a:ext cx="2743200" cy="365100"/>
          </a:xfrm>
          <a:prstGeom prst="rect">
            <a:avLst/>
          </a:prstGeom>
        </p:spPr>
        <p:txBody>
          <a:bodyPr anchorCtr="0" anchor="ctr" bIns="45700" lIns="91425" rIns="91425" wrap="square" tIns="45700">
            <a:noAutofit/>
          </a:bodyPr>
          <a:lstStyle/>
          <a:p>
            <a:pPr indent="0" lvl="0" marL="0">
              <a:spcBef>
                <a:spcPts val="0"/>
              </a:spcBef>
              <a:buClr>
                <a:srgbClr val="000000"/>
              </a:buClr>
              <a:buFont typeface="Arial"/>
              <a:buNone/>
            </a:pPr>
            <a:fld id="{00000000-1234-1234-1234-123412341234}" type="slidenum">
              <a:rPr lang="en-US"/>
              <a:t>‹#›</a:t>
            </a:fld>
          </a:p>
        </p:txBody>
      </p:sp>
      <p:sp>
        <p:nvSpPr>
          <p:cNvPr id="106" name="Shape 106"/>
          <p:cNvSpPr txBox="1"/>
          <p:nvPr/>
        </p:nvSpPr>
        <p:spPr>
          <a:xfrm>
            <a:off x="7186600" y="5887725"/>
            <a:ext cx="4624500" cy="776700"/>
          </a:xfrm>
          <a:prstGeom prst="rect">
            <a:avLst/>
          </a:prstGeom>
          <a:noFill/>
          <a:ln>
            <a:noFill/>
          </a:ln>
        </p:spPr>
        <p:txBody>
          <a:bodyPr anchorCtr="0" anchor="t" bIns="91425" lIns="91425" rIns="91425" wrap="square" tIns="91425">
            <a:noAutofit/>
          </a:bodyPr>
          <a:lstStyle/>
          <a:p>
            <a:pPr indent="0" lvl="0" marL="0" rtl="0" algn="ctr">
              <a:spcBef>
                <a:spcPts val="0"/>
              </a:spcBef>
              <a:buNone/>
            </a:pPr>
            <a:r>
              <a:rPr b="1" lang="en-US"/>
              <a:t>Project Github Link: </a:t>
            </a:r>
          </a:p>
          <a:p>
            <a:pPr indent="0" lvl="0" marL="0" rtl="0" algn="ctr">
              <a:spcBef>
                <a:spcPts val="0"/>
              </a:spcBef>
              <a:buNone/>
            </a:pPr>
            <a:r>
              <a:t/>
            </a:r>
            <a:endParaRPr b="1"/>
          </a:p>
          <a:p>
            <a:pPr indent="0" lvl="0" marL="0" rtl="0" algn="ctr">
              <a:spcBef>
                <a:spcPts val="0"/>
              </a:spcBef>
              <a:buNone/>
            </a:pPr>
            <a:r>
              <a:rPr b="1" lang="en-US" u="sng">
                <a:solidFill>
                  <a:schemeClr val="hlink"/>
                </a:solidFill>
                <a:hlinkClick r:id="rId4"/>
              </a:rPr>
              <a:t>https://github.com/karlwalter/nbaproj_ieor</a:t>
            </a: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0" name="Shape 230"/>
        <p:cNvGrpSpPr/>
        <p:nvPr/>
      </p:nvGrpSpPr>
      <p:grpSpPr>
        <a:xfrm>
          <a:off x="0" y="0"/>
          <a:ext cx="0" cy="0"/>
          <a:chOff x="0" y="0"/>
          <a:chExt cx="0" cy="0"/>
        </a:xfrm>
      </p:grpSpPr>
      <p:sp>
        <p:nvSpPr>
          <p:cNvPr id="231" name="Shape 231"/>
          <p:cNvSpPr txBox="1"/>
          <p:nvPr/>
        </p:nvSpPr>
        <p:spPr>
          <a:xfrm>
            <a:off x="159850" y="233550"/>
            <a:ext cx="9097800" cy="881100"/>
          </a:xfrm>
          <a:prstGeom prst="rect">
            <a:avLst/>
          </a:prstGeom>
          <a:noFill/>
          <a:ln>
            <a:noFill/>
          </a:ln>
        </p:spPr>
        <p:txBody>
          <a:bodyPr anchorCtr="0" anchor="t" bIns="91425" lIns="91425" rIns="91425" wrap="square" tIns="91425">
            <a:noAutofit/>
          </a:bodyPr>
          <a:lstStyle/>
          <a:p>
            <a:pPr indent="0" lvl="0" marL="0" rtl="0">
              <a:spcBef>
                <a:spcPts val="0"/>
              </a:spcBef>
              <a:buNone/>
            </a:pPr>
            <a:r>
              <a:rPr lang="en-US" sz="4800">
                <a:latin typeface="Montserrat SemiBold"/>
                <a:ea typeface="Montserrat SemiBold"/>
                <a:cs typeface="Montserrat SemiBold"/>
                <a:sym typeface="Montserrat SemiBold"/>
              </a:rPr>
              <a:t>System Architecture</a:t>
            </a:r>
          </a:p>
        </p:txBody>
      </p:sp>
      <p:sp>
        <p:nvSpPr>
          <p:cNvPr id="232" name="Shape 232"/>
          <p:cNvSpPr txBox="1"/>
          <p:nvPr/>
        </p:nvSpPr>
        <p:spPr>
          <a:xfrm>
            <a:off x="3795062" y="5142699"/>
            <a:ext cx="344100" cy="369300"/>
          </a:xfrm>
          <a:prstGeom prst="rect">
            <a:avLst/>
          </a:prstGeom>
          <a:noFill/>
          <a:ln>
            <a:noFill/>
          </a:ln>
        </p:spPr>
        <p:txBody>
          <a:bodyPr anchorCtr="0" anchor="t" bIns="45700" lIns="91425" rIns="91425" wrap="square" tIns="45700">
            <a:noAutofit/>
          </a:bodyPr>
          <a:lstStyle/>
          <a:p>
            <a:pPr indent="0" lvl="0" marL="0" marR="0" rtl="0" algn="l">
              <a:spcBef>
                <a:spcPts val="0"/>
              </a:spcBef>
              <a:buNone/>
            </a:pPr>
            <a:r>
              <a:rPr lang="en-US" sz="1800">
                <a:solidFill>
                  <a:srgbClr val="000000"/>
                </a:solidFill>
                <a:latin typeface="Calibri"/>
                <a:ea typeface="Calibri"/>
                <a:cs typeface="Calibri"/>
                <a:sym typeface="Calibri"/>
              </a:rPr>
              <a:t>…</a:t>
            </a:r>
          </a:p>
        </p:txBody>
      </p:sp>
      <p:sp>
        <p:nvSpPr>
          <p:cNvPr id="233" name="Shape 233"/>
          <p:cNvSpPr txBox="1"/>
          <p:nvPr/>
        </p:nvSpPr>
        <p:spPr>
          <a:xfrm>
            <a:off x="4270159" y="1720486"/>
            <a:ext cx="3420000" cy="369300"/>
          </a:xfrm>
          <a:prstGeom prst="rect">
            <a:avLst/>
          </a:prstGeom>
          <a:noFill/>
          <a:ln>
            <a:noFill/>
          </a:ln>
        </p:spPr>
        <p:txBody>
          <a:bodyPr anchorCtr="0" anchor="t" bIns="45700" lIns="91425" rIns="91425" wrap="square" tIns="45700">
            <a:noAutofit/>
          </a:bodyPr>
          <a:lstStyle/>
          <a:p>
            <a:pPr indent="0" lvl="0" marL="0" marR="0" rtl="0" algn="ctr">
              <a:spcBef>
                <a:spcPts val="0"/>
              </a:spcBef>
              <a:buNone/>
            </a:pPr>
            <a:r>
              <a:t/>
            </a:r>
            <a:endParaRPr b="1"/>
          </a:p>
        </p:txBody>
      </p:sp>
      <p:sp>
        <p:nvSpPr>
          <p:cNvPr id="234" name="Shape 234"/>
          <p:cNvSpPr/>
          <p:nvPr/>
        </p:nvSpPr>
        <p:spPr>
          <a:xfrm>
            <a:off x="3287225" y="5363001"/>
            <a:ext cx="5300400" cy="845400"/>
          </a:xfrm>
          <a:prstGeom prst="rect">
            <a:avLst/>
          </a:prstGeom>
          <a:solidFill>
            <a:srgbClr val="B45F06"/>
          </a:solidFill>
          <a:ln cap="flat" cmpd="sng" w="9525">
            <a:solidFill>
              <a:srgbClr val="783F04"/>
            </a:solidFill>
            <a:prstDash val="solid"/>
            <a:round/>
            <a:headEnd len="med" w="med" type="none"/>
            <a:tailEnd len="med" w="med" type="none"/>
          </a:ln>
          <a:effectLst>
            <a:outerShdw blurRad="40000" rotWithShape="0" dir="5400000" dist="23000">
              <a:srgbClr val="000000">
                <a:alpha val="34900"/>
              </a:srgbClr>
            </a:outerShdw>
          </a:effectLst>
        </p:spPr>
        <p:txBody>
          <a:bodyPr anchorCtr="0" anchor="ctr" bIns="45700" lIns="91425" rIns="91425" wrap="square" tIns="45700">
            <a:noAutofit/>
          </a:bodyPr>
          <a:lstStyle/>
          <a:p>
            <a:pPr indent="0" lvl="0" marL="0" marR="0" rtl="0" algn="ctr">
              <a:spcBef>
                <a:spcPts val="0"/>
              </a:spcBef>
              <a:buNone/>
            </a:pPr>
            <a:r>
              <a:rPr b="1" lang="en-US" sz="1800">
                <a:solidFill>
                  <a:srgbClr val="FFFFFF"/>
                </a:solidFill>
                <a:latin typeface="Calibri"/>
                <a:ea typeface="Calibri"/>
                <a:cs typeface="Calibri"/>
                <a:sym typeface="Calibri"/>
              </a:rPr>
              <a:t>User Interface </a:t>
            </a:r>
          </a:p>
          <a:p>
            <a:pPr indent="0" lvl="0" marL="0" marR="0" rtl="0" algn="ctr">
              <a:spcBef>
                <a:spcPts val="0"/>
              </a:spcBef>
              <a:buNone/>
            </a:pPr>
            <a:r>
              <a:rPr b="1" lang="en-US" sz="1800">
                <a:solidFill>
                  <a:srgbClr val="FFFFFF"/>
                </a:solidFill>
                <a:latin typeface="Calibri"/>
                <a:ea typeface="Calibri"/>
                <a:cs typeface="Calibri"/>
                <a:sym typeface="Calibri"/>
              </a:rPr>
              <a:t>(Make-A-Team)</a:t>
            </a:r>
          </a:p>
        </p:txBody>
      </p:sp>
      <p:sp>
        <p:nvSpPr>
          <p:cNvPr id="235" name="Shape 235"/>
          <p:cNvSpPr txBox="1"/>
          <p:nvPr/>
        </p:nvSpPr>
        <p:spPr>
          <a:xfrm>
            <a:off x="3341900" y="1406675"/>
            <a:ext cx="2250300" cy="275700"/>
          </a:xfrm>
          <a:prstGeom prst="rect">
            <a:avLst/>
          </a:prstGeom>
          <a:noFill/>
          <a:ln>
            <a:noFill/>
          </a:ln>
        </p:spPr>
        <p:txBody>
          <a:bodyPr anchorCtr="0" anchor="t" bIns="45700" lIns="91425" rIns="91425" wrap="square" tIns="45700">
            <a:noAutofit/>
          </a:bodyPr>
          <a:lstStyle/>
          <a:p>
            <a:pPr indent="0" lvl="0" marL="0" marR="0" rtl="0" algn="ctr">
              <a:spcBef>
                <a:spcPts val="0"/>
              </a:spcBef>
              <a:buNone/>
            </a:pPr>
            <a:r>
              <a:rPr b="1" lang="en-US" sz="1800">
                <a:solidFill>
                  <a:srgbClr val="000000"/>
                </a:solidFill>
                <a:latin typeface="Calibri"/>
                <a:ea typeface="Calibri"/>
                <a:cs typeface="Calibri"/>
                <a:sym typeface="Calibri"/>
              </a:rPr>
              <a:t>Feature Generation</a:t>
            </a:r>
          </a:p>
        </p:txBody>
      </p:sp>
      <p:sp>
        <p:nvSpPr>
          <p:cNvPr id="236" name="Shape 236"/>
          <p:cNvSpPr/>
          <p:nvPr/>
        </p:nvSpPr>
        <p:spPr>
          <a:xfrm>
            <a:off x="3341890" y="1773750"/>
            <a:ext cx="2250300" cy="606300"/>
          </a:xfrm>
          <a:prstGeom prst="rect">
            <a:avLst/>
          </a:prstGeom>
          <a:solidFill>
            <a:srgbClr val="F1C232"/>
          </a:solidFill>
          <a:ln cap="flat" cmpd="sng" w="25400">
            <a:solidFill>
              <a:srgbClr val="BF9000"/>
            </a:solidFill>
            <a:prstDash val="solid"/>
            <a:round/>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rPr b="1" lang="en-US" sz="1800">
                <a:solidFill>
                  <a:srgbClr val="FFFFFF"/>
                </a:solidFill>
                <a:latin typeface="Calibri"/>
                <a:ea typeface="Calibri"/>
                <a:cs typeface="Calibri"/>
                <a:sym typeface="Calibri"/>
              </a:rPr>
              <a:t>Within Team Dynamic Ratios</a:t>
            </a:r>
          </a:p>
        </p:txBody>
      </p:sp>
      <p:sp>
        <p:nvSpPr>
          <p:cNvPr id="237" name="Shape 237"/>
          <p:cNvSpPr/>
          <p:nvPr/>
        </p:nvSpPr>
        <p:spPr>
          <a:xfrm>
            <a:off x="3341900" y="2471425"/>
            <a:ext cx="2250300" cy="606300"/>
          </a:xfrm>
          <a:prstGeom prst="rect">
            <a:avLst/>
          </a:prstGeom>
          <a:solidFill>
            <a:srgbClr val="F1C232"/>
          </a:solidFill>
          <a:ln cap="flat" cmpd="sng" w="25400">
            <a:solidFill>
              <a:srgbClr val="BF9000"/>
            </a:solidFill>
            <a:prstDash val="solid"/>
            <a:round/>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rPr b="1" lang="en-US" sz="1800">
                <a:solidFill>
                  <a:srgbClr val="FFFFFF"/>
                </a:solidFill>
                <a:latin typeface="Calibri"/>
                <a:ea typeface="Calibri"/>
                <a:cs typeface="Calibri"/>
                <a:sym typeface="Calibri"/>
              </a:rPr>
              <a:t>Across Team Performance Ratios</a:t>
            </a:r>
          </a:p>
        </p:txBody>
      </p:sp>
      <p:sp>
        <p:nvSpPr>
          <p:cNvPr id="238" name="Shape 238"/>
          <p:cNvSpPr/>
          <p:nvPr/>
        </p:nvSpPr>
        <p:spPr>
          <a:xfrm>
            <a:off x="401177" y="1765850"/>
            <a:ext cx="2250300" cy="606300"/>
          </a:xfrm>
          <a:prstGeom prst="rect">
            <a:avLst/>
          </a:prstGeom>
          <a:solidFill>
            <a:srgbClr val="F1C232"/>
          </a:solidFill>
          <a:ln cap="flat" cmpd="sng" w="25400">
            <a:solidFill>
              <a:srgbClr val="BF9000"/>
            </a:solidFill>
            <a:prstDash val="solid"/>
            <a:round/>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rPr b="1" lang="en-US" sz="1800">
                <a:solidFill>
                  <a:srgbClr val="FFFFFF"/>
                </a:solidFill>
                <a:latin typeface="Calibri"/>
                <a:ea typeface="Calibri"/>
                <a:cs typeface="Calibri"/>
                <a:sym typeface="Calibri"/>
              </a:rPr>
              <a:t>Cumulative Team Statistics</a:t>
            </a:r>
          </a:p>
        </p:txBody>
      </p:sp>
      <p:sp>
        <p:nvSpPr>
          <p:cNvPr id="239" name="Shape 239"/>
          <p:cNvSpPr/>
          <p:nvPr/>
        </p:nvSpPr>
        <p:spPr>
          <a:xfrm>
            <a:off x="401177" y="2473550"/>
            <a:ext cx="2250300" cy="606300"/>
          </a:xfrm>
          <a:prstGeom prst="rect">
            <a:avLst/>
          </a:prstGeom>
          <a:solidFill>
            <a:srgbClr val="F1C232"/>
          </a:solidFill>
          <a:ln cap="flat" cmpd="sng" w="25400">
            <a:solidFill>
              <a:srgbClr val="BF9000"/>
            </a:solidFill>
            <a:prstDash val="solid"/>
            <a:round/>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rPr b="1" lang="en-US" sz="1800">
                <a:solidFill>
                  <a:srgbClr val="FFFFFF"/>
                </a:solidFill>
                <a:latin typeface="Calibri"/>
                <a:ea typeface="Calibri"/>
                <a:cs typeface="Calibri"/>
                <a:sym typeface="Calibri"/>
              </a:rPr>
              <a:t>Player Statistics</a:t>
            </a:r>
          </a:p>
        </p:txBody>
      </p:sp>
      <p:sp>
        <p:nvSpPr>
          <p:cNvPr id="240" name="Shape 240"/>
          <p:cNvSpPr/>
          <p:nvPr/>
        </p:nvSpPr>
        <p:spPr>
          <a:xfrm>
            <a:off x="6282627" y="1786075"/>
            <a:ext cx="2250300" cy="606300"/>
          </a:xfrm>
          <a:prstGeom prst="rect">
            <a:avLst/>
          </a:prstGeom>
          <a:solidFill>
            <a:srgbClr val="F1C232"/>
          </a:solidFill>
          <a:ln cap="flat" cmpd="sng" w="25400">
            <a:solidFill>
              <a:srgbClr val="BF9000"/>
            </a:solidFill>
            <a:prstDash val="solid"/>
            <a:round/>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rPr b="1" lang="en-US" sz="1800">
                <a:solidFill>
                  <a:srgbClr val="FFFFFF"/>
                </a:solidFill>
                <a:latin typeface="Calibri"/>
                <a:ea typeface="Calibri"/>
                <a:cs typeface="Calibri"/>
                <a:sym typeface="Calibri"/>
              </a:rPr>
              <a:t>Winning % Model</a:t>
            </a:r>
          </a:p>
        </p:txBody>
      </p:sp>
      <p:sp>
        <p:nvSpPr>
          <p:cNvPr id="241" name="Shape 241"/>
          <p:cNvSpPr/>
          <p:nvPr/>
        </p:nvSpPr>
        <p:spPr>
          <a:xfrm>
            <a:off x="6282627" y="2499325"/>
            <a:ext cx="2250300" cy="606300"/>
          </a:xfrm>
          <a:prstGeom prst="rect">
            <a:avLst/>
          </a:prstGeom>
          <a:solidFill>
            <a:srgbClr val="F1C232"/>
          </a:solidFill>
          <a:ln cap="flat" cmpd="sng" w="25400">
            <a:solidFill>
              <a:srgbClr val="BF9000"/>
            </a:solidFill>
            <a:prstDash val="solid"/>
            <a:round/>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rPr b="1" lang="en-US" sz="1800">
                <a:solidFill>
                  <a:srgbClr val="FFFFFF"/>
                </a:solidFill>
                <a:latin typeface="Calibri"/>
                <a:ea typeface="Calibri"/>
                <a:cs typeface="Calibri"/>
                <a:sym typeface="Calibri"/>
              </a:rPr>
              <a:t>Player Swap Model</a:t>
            </a:r>
          </a:p>
        </p:txBody>
      </p:sp>
      <p:sp>
        <p:nvSpPr>
          <p:cNvPr id="242" name="Shape 242"/>
          <p:cNvSpPr/>
          <p:nvPr/>
        </p:nvSpPr>
        <p:spPr>
          <a:xfrm>
            <a:off x="9306852" y="2487513"/>
            <a:ext cx="2250300" cy="606300"/>
          </a:xfrm>
          <a:prstGeom prst="rect">
            <a:avLst/>
          </a:prstGeom>
          <a:solidFill>
            <a:srgbClr val="F1C232"/>
          </a:solidFill>
          <a:ln cap="flat" cmpd="sng" w="25400">
            <a:solidFill>
              <a:srgbClr val="BF9000"/>
            </a:solidFill>
            <a:prstDash val="solid"/>
            <a:round/>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rPr b="1" lang="en-US" sz="1800">
                <a:solidFill>
                  <a:srgbClr val="FFFFFF"/>
                </a:solidFill>
                <a:latin typeface="Calibri"/>
                <a:ea typeface="Calibri"/>
                <a:cs typeface="Calibri"/>
                <a:sym typeface="Calibri"/>
              </a:rPr>
              <a:t>Player Swap, Features Analysis</a:t>
            </a:r>
          </a:p>
        </p:txBody>
      </p:sp>
      <p:sp>
        <p:nvSpPr>
          <p:cNvPr id="243" name="Shape 243"/>
          <p:cNvSpPr/>
          <p:nvPr/>
        </p:nvSpPr>
        <p:spPr>
          <a:xfrm>
            <a:off x="9306852" y="1755913"/>
            <a:ext cx="2250300" cy="606300"/>
          </a:xfrm>
          <a:prstGeom prst="rect">
            <a:avLst/>
          </a:prstGeom>
          <a:solidFill>
            <a:srgbClr val="F1C232"/>
          </a:solidFill>
          <a:ln cap="flat" cmpd="sng" w="25400">
            <a:solidFill>
              <a:srgbClr val="BF9000"/>
            </a:solidFill>
            <a:prstDash val="solid"/>
            <a:round/>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rPr b="1" lang="en-US" sz="1800">
                <a:solidFill>
                  <a:srgbClr val="FFFFFF"/>
                </a:solidFill>
                <a:latin typeface="Calibri"/>
                <a:ea typeface="Calibri"/>
                <a:cs typeface="Calibri"/>
                <a:sym typeface="Calibri"/>
              </a:rPr>
              <a:t>Win %</a:t>
            </a:r>
          </a:p>
        </p:txBody>
      </p:sp>
      <p:sp>
        <p:nvSpPr>
          <p:cNvPr id="244" name="Shape 244"/>
          <p:cNvSpPr txBox="1"/>
          <p:nvPr/>
        </p:nvSpPr>
        <p:spPr>
          <a:xfrm>
            <a:off x="401175" y="1388750"/>
            <a:ext cx="2250300" cy="275700"/>
          </a:xfrm>
          <a:prstGeom prst="rect">
            <a:avLst/>
          </a:prstGeom>
          <a:noFill/>
          <a:ln>
            <a:noFill/>
          </a:ln>
        </p:spPr>
        <p:txBody>
          <a:bodyPr anchorCtr="0" anchor="t" bIns="45700" lIns="91425" rIns="91425" wrap="square" tIns="45700">
            <a:noAutofit/>
          </a:bodyPr>
          <a:lstStyle/>
          <a:p>
            <a:pPr indent="0" lvl="0" marL="0" marR="0" rtl="0" algn="ctr">
              <a:spcBef>
                <a:spcPts val="0"/>
              </a:spcBef>
              <a:buNone/>
            </a:pPr>
            <a:r>
              <a:rPr b="1" lang="en-US" sz="1800">
                <a:solidFill>
                  <a:srgbClr val="000000"/>
                </a:solidFill>
                <a:latin typeface="Calibri"/>
                <a:ea typeface="Calibri"/>
                <a:cs typeface="Calibri"/>
                <a:sym typeface="Calibri"/>
              </a:rPr>
              <a:t>Data Inputs</a:t>
            </a:r>
          </a:p>
        </p:txBody>
      </p:sp>
      <p:sp>
        <p:nvSpPr>
          <p:cNvPr id="245" name="Shape 245"/>
          <p:cNvSpPr txBox="1"/>
          <p:nvPr/>
        </p:nvSpPr>
        <p:spPr>
          <a:xfrm>
            <a:off x="6282625" y="1403413"/>
            <a:ext cx="2250300" cy="275700"/>
          </a:xfrm>
          <a:prstGeom prst="rect">
            <a:avLst/>
          </a:prstGeom>
          <a:noFill/>
          <a:ln>
            <a:noFill/>
          </a:ln>
        </p:spPr>
        <p:txBody>
          <a:bodyPr anchorCtr="0" anchor="t" bIns="45700" lIns="91425" rIns="91425" wrap="square" tIns="45700">
            <a:noAutofit/>
          </a:bodyPr>
          <a:lstStyle/>
          <a:p>
            <a:pPr indent="0" lvl="0" marL="0" marR="0" rtl="0" algn="ctr">
              <a:spcBef>
                <a:spcPts val="0"/>
              </a:spcBef>
              <a:buNone/>
            </a:pPr>
            <a:r>
              <a:rPr b="1" lang="en-US" sz="1800">
                <a:solidFill>
                  <a:srgbClr val="000000"/>
                </a:solidFill>
                <a:latin typeface="Calibri"/>
                <a:ea typeface="Calibri"/>
                <a:cs typeface="Calibri"/>
                <a:sym typeface="Calibri"/>
              </a:rPr>
              <a:t>Algorithms</a:t>
            </a:r>
            <a:r>
              <a:rPr b="1" lang="en-US" sz="1800">
                <a:latin typeface="Calibri"/>
                <a:ea typeface="Calibri"/>
                <a:cs typeface="Calibri"/>
                <a:sym typeface="Calibri"/>
              </a:rPr>
              <a:t> / Model</a:t>
            </a:r>
          </a:p>
        </p:txBody>
      </p:sp>
      <p:sp>
        <p:nvSpPr>
          <p:cNvPr id="246" name="Shape 246"/>
          <p:cNvSpPr txBox="1"/>
          <p:nvPr/>
        </p:nvSpPr>
        <p:spPr>
          <a:xfrm>
            <a:off x="9306850" y="1406675"/>
            <a:ext cx="2250300" cy="275700"/>
          </a:xfrm>
          <a:prstGeom prst="rect">
            <a:avLst/>
          </a:prstGeom>
          <a:noFill/>
          <a:ln>
            <a:noFill/>
          </a:ln>
        </p:spPr>
        <p:txBody>
          <a:bodyPr anchorCtr="0" anchor="t" bIns="45700" lIns="91425" rIns="91425" wrap="square" tIns="45700">
            <a:noAutofit/>
          </a:bodyPr>
          <a:lstStyle/>
          <a:p>
            <a:pPr indent="0" lvl="0" marL="0" marR="0" rtl="0" algn="ctr">
              <a:spcBef>
                <a:spcPts val="0"/>
              </a:spcBef>
              <a:buNone/>
            </a:pPr>
            <a:r>
              <a:rPr b="1" lang="en-US" sz="1800">
                <a:solidFill>
                  <a:srgbClr val="000000"/>
                </a:solidFill>
                <a:latin typeface="Calibri"/>
                <a:ea typeface="Calibri"/>
                <a:cs typeface="Calibri"/>
                <a:sym typeface="Calibri"/>
              </a:rPr>
              <a:t>Output</a:t>
            </a:r>
          </a:p>
        </p:txBody>
      </p:sp>
      <p:sp>
        <p:nvSpPr>
          <p:cNvPr id="247" name="Shape 247"/>
          <p:cNvSpPr/>
          <p:nvPr/>
        </p:nvSpPr>
        <p:spPr>
          <a:xfrm>
            <a:off x="9306852" y="3274988"/>
            <a:ext cx="2250300" cy="606300"/>
          </a:xfrm>
          <a:prstGeom prst="rect">
            <a:avLst/>
          </a:prstGeom>
          <a:solidFill>
            <a:srgbClr val="E69138"/>
          </a:solidFill>
          <a:ln cap="flat" cmpd="sng" w="25400">
            <a:solidFill>
              <a:srgbClr val="B45F06"/>
            </a:solidFill>
            <a:prstDash val="solid"/>
            <a:round/>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rPr b="1" lang="en-US" sz="1800">
                <a:solidFill>
                  <a:srgbClr val="FFFFFF"/>
                </a:solidFill>
                <a:latin typeface="Calibri"/>
                <a:ea typeface="Calibri"/>
                <a:cs typeface="Calibri"/>
                <a:sym typeface="Calibri"/>
              </a:rPr>
              <a:t>UI - pyqt5</a:t>
            </a:r>
          </a:p>
        </p:txBody>
      </p:sp>
      <p:sp>
        <p:nvSpPr>
          <p:cNvPr id="248" name="Shape 248"/>
          <p:cNvSpPr/>
          <p:nvPr/>
        </p:nvSpPr>
        <p:spPr>
          <a:xfrm>
            <a:off x="6282627" y="3296150"/>
            <a:ext cx="2250300" cy="606300"/>
          </a:xfrm>
          <a:prstGeom prst="rect">
            <a:avLst/>
          </a:prstGeom>
          <a:solidFill>
            <a:srgbClr val="E69138"/>
          </a:solidFill>
          <a:ln cap="flat" cmpd="sng" w="25400">
            <a:solidFill>
              <a:srgbClr val="B45F06"/>
            </a:solidFill>
            <a:prstDash val="solid"/>
            <a:round/>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rPr b="1" lang="en-US" sz="1800">
                <a:solidFill>
                  <a:srgbClr val="FFFFFF"/>
                </a:solidFill>
                <a:latin typeface="Calibri"/>
                <a:ea typeface="Calibri"/>
                <a:cs typeface="Calibri"/>
                <a:sym typeface="Calibri"/>
              </a:rPr>
              <a:t>Scikit-learn </a:t>
            </a:r>
          </a:p>
          <a:p>
            <a:pPr indent="0" lvl="0" marL="0" marR="0" rtl="0" algn="ctr">
              <a:spcBef>
                <a:spcPts val="0"/>
              </a:spcBef>
              <a:buNone/>
            </a:pPr>
            <a:r>
              <a:rPr b="1" lang="en-US">
                <a:solidFill>
                  <a:srgbClr val="FFFFFF"/>
                </a:solidFill>
                <a:latin typeface="Calibri"/>
                <a:ea typeface="Calibri"/>
                <a:cs typeface="Calibri"/>
                <a:sym typeface="Calibri"/>
              </a:rPr>
              <a:t>(L</a:t>
            </a:r>
            <a:r>
              <a:rPr b="1" lang="en-US">
                <a:solidFill>
                  <a:srgbClr val="FFFFFF"/>
                </a:solidFill>
                <a:latin typeface="Calibri"/>
                <a:ea typeface="Calibri"/>
                <a:cs typeface="Calibri"/>
                <a:sym typeface="Calibri"/>
              </a:rPr>
              <a:t>inear </a:t>
            </a:r>
            <a:r>
              <a:rPr b="1" lang="en-US">
                <a:solidFill>
                  <a:srgbClr val="FFFFFF"/>
                </a:solidFill>
                <a:latin typeface="Calibri"/>
                <a:ea typeface="Calibri"/>
                <a:cs typeface="Calibri"/>
                <a:sym typeface="Calibri"/>
              </a:rPr>
              <a:t>regression)</a:t>
            </a:r>
          </a:p>
        </p:txBody>
      </p:sp>
      <p:sp>
        <p:nvSpPr>
          <p:cNvPr id="249" name="Shape 249"/>
          <p:cNvSpPr/>
          <p:nvPr/>
        </p:nvSpPr>
        <p:spPr>
          <a:xfrm>
            <a:off x="3341902" y="3282200"/>
            <a:ext cx="2250300" cy="606300"/>
          </a:xfrm>
          <a:prstGeom prst="rect">
            <a:avLst/>
          </a:prstGeom>
          <a:solidFill>
            <a:srgbClr val="E69138"/>
          </a:solidFill>
          <a:ln cap="flat" cmpd="sng" w="25400">
            <a:solidFill>
              <a:srgbClr val="B45F06"/>
            </a:solidFill>
            <a:prstDash val="solid"/>
            <a:round/>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rPr b="1" lang="en-US" sz="1800">
                <a:solidFill>
                  <a:srgbClr val="FFFFFF"/>
                </a:solidFill>
                <a:latin typeface="Calibri"/>
                <a:ea typeface="Calibri"/>
                <a:cs typeface="Calibri"/>
                <a:sym typeface="Calibri"/>
              </a:rPr>
              <a:t>Pandas/Numpy</a:t>
            </a:r>
          </a:p>
        </p:txBody>
      </p:sp>
      <p:sp>
        <p:nvSpPr>
          <p:cNvPr id="250" name="Shape 250"/>
          <p:cNvSpPr/>
          <p:nvPr/>
        </p:nvSpPr>
        <p:spPr>
          <a:xfrm>
            <a:off x="401177" y="3283263"/>
            <a:ext cx="2250300" cy="606300"/>
          </a:xfrm>
          <a:prstGeom prst="rect">
            <a:avLst/>
          </a:prstGeom>
          <a:solidFill>
            <a:srgbClr val="E69138"/>
          </a:solidFill>
          <a:ln cap="flat" cmpd="sng" w="25400">
            <a:solidFill>
              <a:srgbClr val="B45F06"/>
            </a:solidFill>
            <a:prstDash val="solid"/>
            <a:round/>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rPr b="1" lang="en-US" sz="1800">
                <a:solidFill>
                  <a:srgbClr val="FFFFFF"/>
                </a:solidFill>
                <a:latin typeface="Calibri"/>
                <a:ea typeface="Calibri"/>
                <a:cs typeface="Calibri"/>
                <a:sym typeface="Calibri"/>
              </a:rPr>
              <a:t>Web Scraping, </a:t>
            </a:r>
            <a:r>
              <a:rPr b="1" lang="en-US" sz="1800">
                <a:solidFill>
                  <a:srgbClr val="FFFFFF"/>
                </a:solidFill>
                <a:latin typeface="Calibri"/>
                <a:ea typeface="Calibri"/>
                <a:cs typeface="Calibri"/>
                <a:sym typeface="Calibri"/>
              </a:rPr>
              <a:t>CSV</a:t>
            </a:r>
          </a:p>
        </p:txBody>
      </p:sp>
      <p:sp>
        <p:nvSpPr>
          <p:cNvPr id="251" name="Shape 251"/>
          <p:cNvSpPr/>
          <p:nvPr/>
        </p:nvSpPr>
        <p:spPr>
          <a:xfrm>
            <a:off x="353827" y="4240600"/>
            <a:ext cx="2250300" cy="606300"/>
          </a:xfrm>
          <a:prstGeom prst="rect">
            <a:avLst/>
          </a:prstGeom>
          <a:solidFill>
            <a:srgbClr val="B45F06"/>
          </a:solidFill>
          <a:ln cap="flat" cmpd="sng" w="25400">
            <a:solidFill>
              <a:srgbClr val="783F04"/>
            </a:solidFill>
            <a:prstDash val="solid"/>
            <a:round/>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rPr b="1" lang="en-US" sz="1800">
                <a:solidFill>
                  <a:srgbClr val="FFFFFF"/>
                </a:solidFill>
                <a:latin typeface="Calibri"/>
                <a:ea typeface="Calibri"/>
                <a:cs typeface="Calibri"/>
                <a:sym typeface="Calibri"/>
              </a:rPr>
              <a:t>Player Data Input</a:t>
            </a:r>
          </a:p>
        </p:txBody>
      </p:sp>
      <p:sp>
        <p:nvSpPr>
          <p:cNvPr id="252" name="Shape 252"/>
          <p:cNvSpPr/>
          <p:nvPr/>
        </p:nvSpPr>
        <p:spPr>
          <a:xfrm>
            <a:off x="3390952" y="4281675"/>
            <a:ext cx="2250300" cy="606300"/>
          </a:xfrm>
          <a:prstGeom prst="rect">
            <a:avLst/>
          </a:prstGeom>
          <a:solidFill>
            <a:srgbClr val="B45F06"/>
          </a:solidFill>
          <a:ln cap="flat" cmpd="sng" w="25400">
            <a:solidFill>
              <a:srgbClr val="783F04"/>
            </a:solidFill>
            <a:prstDash val="solid"/>
            <a:round/>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rPr b="1" lang="en-US" sz="1800">
                <a:solidFill>
                  <a:srgbClr val="FFFFFF"/>
                </a:solidFill>
                <a:latin typeface="Calibri"/>
                <a:ea typeface="Calibri"/>
                <a:cs typeface="Calibri"/>
                <a:sym typeface="Calibri"/>
              </a:rPr>
              <a:t>Data Warehouse</a:t>
            </a:r>
          </a:p>
        </p:txBody>
      </p:sp>
      <p:cxnSp>
        <p:nvCxnSpPr>
          <p:cNvPr id="253" name="Shape 253"/>
          <p:cNvCxnSpPr/>
          <p:nvPr/>
        </p:nvCxnSpPr>
        <p:spPr>
          <a:xfrm>
            <a:off x="5668775" y="4549325"/>
            <a:ext cx="521100" cy="2100"/>
          </a:xfrm>
          <a:prstGeom prst="straightConnector1">
            <a:avLst/>
          </a:prstGeom>
          <a:noFill/>
          <a:ln cap="flat" cmpd="sng" w="38100">
            <a:solidFill>
              <a:srgbClr val="B45F06"/>
            </a:solidFill>
            <a:prstDash val="solid"/>
            <a:round/>
            <a:headEnd len="lg" w="lg" type="none"/>
            <a:tailEnd len="lg" w="lg" type="triangle"/>
          </a:ln>
        </p:spPr>
      </p:cxnSp>
      <p:cxnSp>
        <p:nvCxnSpPr>
          <p:cNvPr id="254" name="Shape 254"/>
          <p:cNvCxnSpPr>
            <a:stCxn id="255" idx="2"/>
            <a:endCxn id="234" idx="3"/>
          </p:cNvCxnSpPr>
          <p:nvPr/>
        </p:nvCxnSpPr>
        <p:spPr>
          <a:xfrm flipH="1">
            <a:off x="8587502" y="4887975"/>
            <a:ext cx="1874700" cy="897600"/>
          </a:xfrm>
          <a:prstGeom prst="straightConnector1">
            <a:avLst/>
          </a:prstGeom>
          <a:noFill/>
          <a:ln cap="flat" cmpd="sng" w="38100">
            <a:solidFill>
              <a:srgbClr val="B45F06"/>
            </a:solidFill>
            <a:prstDash val="solid"/>
            <a:round/>
            <a:headEnd len="lg" w="lg" type="none"/>
            <a:tailEnd len="lg" w="lg" type="triangle"/>
          </a:ln>
        </p:spPr>
      </p:cxnSp>
      <p:cxnSp>
        <p:nvCxnSpPr>
          <p:cNvPr id="256" name="Shape 256"/>
          <p:cNvCxnSpPr>
            <a:stCxn id="234" idx="1"/>
            <a:endCxn id="251" idx="2"/>
          </p:cNvCxnSpPr>
          <p:nvPr/>
        </p:nvCxnSpPr>
        <p:spPr>
          <a:xfrm rot="10800000">
            <a:off x="1479125" y="4847001"/>
            <a:ext cx="1808100" cy="938700"/>
          </a:xfrm>
          <a:prstGeom prst="straightConnector1">
            <a:avLst/>
          </a:prstGeom>
          <a:noFill/>
          <a:ln cap="flat" cmpd="sng" w="38100">
            <a:solidFill>
              <a:srgbClr val="B45F06"/>
            </a:solidFill>
            <a:prstDash val="solid"/>
            <a:round/>
            <a:headEnd len="lg" w="lg" type="none"/>
            <a:tailEnd len="lg" w="lg" type="triangle"/>
          </a:ln>
        </p:spPr>
      </p:cxnSp>
      <p:cxnSp>
        <p:nvCxnSpPr>
          <p:cNvPr id="257" name="Shape 257"/>
          <p:cNvCxnSpPr/>
          <p:nvPr/>
        </p:nvCxnSpPr>
        <p:spPr>
          <a:xfrm>
            <a:off x="2758450" y="2392375"/>
            <a:ext cx="476400" cy="0"/>
          </a:xfrm>
          <a:prstGeom prst="straightConnector1">
            <a:avLst/>
          </a:prstGeom>
          <a:noFill/>
          <a:ln cap="flat" cmpd="sng" w="38100">
            <a:solidFill>
              <a:srgbClr val="F1C232"/>
            </a:solidFill>
            <a:prstDash val="solid"/>
            <a:round/>
            <a:headEnd len="lg" w="lg" type="none"/>
            <a:tailEnd len="lg" w="lg" type="triangle"/>
          </a:ln>
        </p:spPr>
      </p:cxnSp>
      <p:cxnSp>
        <p:nvCxnSpPr>
          <p:cNvPr id="258" name="Shape 258"/>
          <p:cNvCxnSpPr/>
          <p:nvPr/>
        </p:nvCxnSpPr>
        <p:spPr>
          <a:xfrm>
            <a:off x="5699213" y="2392375"/>
            <a:ext cx="476400" cy="0"/>
          </a:xfrm>
          <a:prstGeom prst="straightConnector1">
            <a:avLst/>
          </a:prstGeom>
          <a:noFill/>
          <a:ln cap="flat" cmpd="sng" w="38100">
            <a:solidFill>
              <a:srgbClr val="F1C232"/>
            </a:solidFill>
            <a:prstDash val="solid"/>
            <a:round/>
            <a:headEnd len="lg" w="lg" type="none"/>
            <a:tailEnd len="lg" w="lg" type="triangle"/>
          </a:ln>
        </p:spPr>
      </p:cxnSp>
      <p:cxnSp>
        <p:nvCxnSpPr>
          <p:cNvPr id="259" name="Shape 259"/>
          <p:cNvCxnSpPr/>
          <p:nvPr/>
        </p:nvCxnSpPr>
        <p:spPr>
          <a:xfrm>
            <a:off x="8639925" y="2392375"/>
            <a:ext cx="476400" cy="0"/>
          </a:xfrm>
          <a:prstGeom prst="straightConnector1">
            <a:avLst/>
          </a:prstGeom>
          <a:noFill/>
          <a:ln cap="flat" cmpd="sng" w="38100">
            <a:solidFill>
              <a:srgbClr val="F1C232"/>
            </a:solidFill>
            <a:prstDash val="solid"/>
            <a:round/>
            <a:headEnd len="lg" w="lg" type="none"/>
            <a:tailEnd len="lg" w="lg" type="triangle"/>
          </a:ln>
        </p:spPr>
      </p:cxnSp>
      <p:cxnSp>
        <p:nvCxnSpPr>
          <p:cNvPr id="260" name="Shape 260"/>
          <p:cNvCxnSpPr/>
          <p:nvPr/>
        </p:nvCxnSpPr>
        <p:spPr>
          <a:xfrm>
            <a:off x="8639925" y="3599300"/>
            <a:ext cx="476400" cy="0"/>
          </a:xfrm>
          <a:prstGeom prst="straightConnector1">
            <a:avLst/>
          </a:prstGeom>
          <a:noFill/>
          <a:ln cap="flat" cmpd="sng" w="38100">
            <a:solidFill>
              <a:srgbClr val="E69138"/>
            </a:solidFill>
            <a:prstDash val="solid"/>
            <a:round/>
            <a:headEnd len="lg" w="lg" type="none"/>
            <a:tailEnd len="lg" w="lg" type="triangle"/>
          </a:ln>
        </p:spPr>
      </p:cxnSp>
      <p:cxnSp>
        <p:nvCxnSpPr>
          <p:cNvPr id="261" name="Shape 261"/>
          <p:cNvCxnSpPr/>
          <p:nvPr/>
        </p:nvCxnSpPr>
        <p:spPr>
          <a:xfrm>
            <a:off x="5699213" y="3578150"/>
            <a:ext cx="476400" cy="0"/>
          </a:xfrm>
          <a:prstGeom prst="straightConnector1">
            <a:avLst/>
          </a:prstGeom>
          <a:noFill/>
          <a:ln cap="flat" cmpd="sng" w="38100">
            <a:solidFill>
              <a:srgbClr val="E69138"/>
            </a:solidFill>
            <a:prstDash val="solid"/>
            <a:round/>
            <a:headEnd len="lg" w="lg" type="none"/>
            <a:tailEnd len="lg" w="lg" type="triangle"/>
          </a:ln>
        </p:spPr>
      </p:cxnSp>
      <p:cxnSp>
        <p:nvCxnSpPr>
          <p:cNvPr id="262" name="Shape 262"/>
          <p:cNvCxnSpPr/>
          <p:nvPr/>
        </p:nvCxnSpPr>
        <p:spPr>
          <a:xfrm>
            <a:off x="2758475" y="3578150"/>
            <a:ext cx="476400" cy="0"/>
          </a:xfrm>
          <a:prstGeom prst="straightConnector1">
            <a:avLst/>
          </a:prstGeom>
          <a:noFill/>
          <a:ln cap="flat" cmpd="sng" w="38100">
            <a:solidFill>
              <a:srgbClr val="E69138"/>
            </a:solidFill>
            <a:prstDash val="solid"/>
            <a:round/>
            <a:headEnd len="lg" w="lg" type="none"/>
            <a:tailEnd len="lg" w="lg" type="triangle"/>
          </a:ln>
        </p:spPr>
      </p:cxnSp>
      <p:sp>
        <p:nvSpPr>
          <p:cNvPr id="255" name="Shape 255"/>
          <p:cNvSpPr/>
          <p:nvPr/>
        </p:nvSpPr>
        <p:spPr>
          <a:xfrm>
            <a:off x="9337052" y="4281675"/>
            <a:ext cx="2250300" cy="606300"/>
          </a:xfrm>
          <a:prstGeom prst="rect">
            <a:avLst/>
          </a:prstGeom>
          <a:solidFill>
            <a:srgbClr val="B45F06"/>
          </a:solidFill>
          <a:ln cap="flat" cmpd="sng" w="25400">
            <a:solidFill>
              <a:srgbClr val="783F04"/>
            </a:solidFill>
            <a:prstDash val="solid"/>
            <a:round/>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rPr b="1" lang="en-US" sz="1800">
                <a:solidFill>
                  <a:srgbClr val="FFFFFF"/>
                </a:solidFill>
                <a:latin typeface="Calibri"/>
                <a:ea typeface="Calibri"/>
                <a:cs typeface="Calibri"/>
                <a:sym typeface="Calibri"/>
              </a:rPr>
              <a:t>Data Output</a:t>
            </a:r>
          </a:p>
        </p:txBody>
      </p:sp>
      <p:sp>
        <p:nvSpPr>
          <p:cNvPr id="263" name="Shape 263"/>
          <p:cNvSpPr/>
          <p:nvPr/>
        </p:nvSpPr>
        <p:spPr>
          <a:xfrm>
            <a:off x="6301627" y="4281663"/>
            <a:ext cx="2250300" cy="606300"/>
          </a:xfrm>
          <a:prstGeom prst="rect">
            <a:avLst/>
          </a:prstGeom>
          <a:solidFill>
            <a:srgbClr val="B45F06"/>
          </a:solidFill>
          <a:ln cap="flat" cmpd="sng" w="25400">
            <a:solidFill>
              <a:srgbClr val="783F04"/>
            </a:solidFill>
            <a:prstDash val="solid"/>
            <a:round/>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rPr b="1" lang="en-US" sz="1800">
                <a:solidFill>
                  <a:srgbClr val="FFFFFF"/>
                </a:solidFill>
                <a:latin typeface="Calibri"/>
                <a:ea typeface="Calibri"/>
                <a:cs typeface="Calibri"/>
                <a:sym typeface="Calibri"/>
              </a:rPr>
              <a:t>Models &amp; Algorithm</a:t>
            </a:r>
          </a:p>
        </p:txBody>
      </p:sp>
      <p:cxnSp>
        <p:nvCxnSpPr>
          <p:cNvPr id="264" name="Shape 264"/>
          <p:cNvCxnSpPr/>
          <p:nvPr/>
        </p:nvCxnSpPr>
        <p:spPr>
          <a:xfrm>
            <a:off x="2761325" y="4549325"/>
            <a:ext cx="521100" cy="2100"/>
          </a:xfrm>
          <a:prstGeom prst="straightConnector1">
            <a:avLst/>
          </a:prstGeom>
          <a:noFill/>
          <a:ln cap="flat" cmpd="sng" w="38100">
            <a:solidFill>
              <a:srgbClr val="B45F06"/>
            </a:solidFill>
            <a:prstDash val="solid"/>
            <a:round/>
            <a:headEnd len="lg" w="lg" type="none"/>
            <a:tailEnd len="lg" w="lg" type="triangle"/>
          </a:ln>
        </p:spPr>
      </p:cxnSp>
      <p:cxnSp>
        <p:nvCxnSpPr>
          <p:cNvPr id="265" name="Shape 265"/>
          <p:cNvCxnSpPr/>
          <p:nvPr/>
        </p:nvCxnSpPr>
        <p:spPr>
          <a:xfrm>
            <a:off x="8683925" y="4542700"/>
            <a:ext cx="521100" cy="2100"/>
          </a:xfrm>
          <a:prstGeom prst="straightConnector1">
            <a:avLst/>
          </a:prstGeom>
          <a:noFill/>
          <a:ln cap="flat" cmpd="sng" w="38100">
            <a:solidFill>
              <a:srgbClr val="B45F06"/>
            </a:solidFill>
            <a:prstDash val="solid"/>
            <a:round/>
            <a:headEnd len="lg" w="lg" type="none"/>
            <a:tailEnd len="lg" w="lg" type="triangle"/>
          </a:ln>
        </p:spPr>
      </p:cxnSp>
      <p:sp>
        <p:nvSpPr>
          <p:cNvPr id="266" name="Shape 266"/>
          <p:cNvSpPr txBox="1"/>
          <p:nvPr>
            <p:ph idx="12" type="sldNum"/>
          </p:nvPr>
        </p:nvSpPr>
        <p:spPr>
          <a:xfrm>
            <a:off x="11409045" y="6101959"/>
            <a:ext cx="731700" cy="525000"/>
          </a:xfrm>
          <a:prstGeom prst="rect">
            <a:avLst/>
          </a:prstGeom>
        </p:spPr>
        <p:txBody>
          <a:bodyPr anchorCtr="0" anchor="t" bIns="45700" lIns="91425" rIns="91425" wrap="square" tIns="45700">
            <a:noAutofit/>
          </a:bodyPr>
          <a:lstStyle/>
          <a:p>
            <a:pPr indent="0" lvl="0" marL="0">
              <a:spcBef>
                <a:spcPts val="0"/>
              </a:spcBef>
              <a:buNone/>
            </a:pPr>
            <a:fld id="{00000000-1234-1234-1234-123412341234}" type="slidenum">
              <a:rPr lang="en-US"/>
              <a:t>‹#›</a:t>
            </a:fld>
          </a:p>
        </p:txBody>
      </p:sp>
      <p:sp>
        <p:nvSpPr>
          <p:cNvPr id="267" name="Shape 267"/>
          <p:cNvSpPr/>
          <p:nvPr/>
        </p:nvSpPr>
        <p:spPr>
          <a:xfrm>
            <a:off x="197675" y="4092975"/>
            <a:ext cx="11713500" cy="2271600"/>
          </a:xfrm>
          <a:prstGeom prst="roundRect">
            <a:avLst>
              <a:gd fmla="val 16667" name="adj"/>
            </a:avLst>
          </a:prstGeom>
          <a:noFill/>
          <a:ln cap="flat" cmpd="sng" w="28575">
            <a:solidFill>
              <a:srgbClr val="783F04"/>
            </a:solidFill>
            <a:prstDash val="lgDash"/>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1" name="Shape 271"/>
        <p:cNvGrpSpPr/>
        <p:nvPr/>
      </p:nvGrpSpPr>
      <p:grpSpPr>
        <a:xfrm>
          <a:off x="0" y="0"/>
          <a:ext cx="0" cy="0"/>
          <a:chOff x="0" y="0"/>
          <a:chExt cx="0" cy="0"/>
        </a:xfrm>
      </p:grpSpPr>
      <p:sp>
        <p:nvSpPr>
          <p:cNvPr id="272" name="Shape 272"/>
          <p:cNvSpPr txBox="1"/>
          <p:nvPr/>
        </p:nvSpPr>
        <p:spPr>
          <a:xfrm>
            <a:off x="159850" y="233550"/>
            <a:ext cx="9097800" cy="881100"/>
          </a:xfrm>
          <a:prstGeom prst="rect">
            <a:avLst/>
          </a:prstGeom>
          <a:noFill/>
          <a:ln>
            <a:noFill/>
          </a:ln>
        </p:spPr>
        <p:txBody>
          <a:bodyPr anchorCtr="0" anchor="t" bIns="91425" lIns="91425" rIns="91425" wrap="square" tIns="91425">
            <a:noAutofit/>
          </a:bodyPr>
          <a:lstStyle/>
          <a:p>
            <a:pPr indent="0" lvl="0" marL="0" rtl="0">
              <a:spcBef>
                <a:spcPts val="0"/>
              </a:spcBef>
              <a:buNone/>
            </a:pPr>
            <a:r>
              <a:rPr lang="en-US" sz="4800">
                <a:latin typeface="Montserrat SemiBold"/>
                <a:ea typeface="Montserrat SemiBold"/>
                <a:cs typeface="Montserrat SemiBold"/>
                <a:sym typeface="Montserrat SemiBold"/>
              </a:rPr>
              <a:t>Data Preprocessing </a:t>
            </a:r>
          </a:p>
        </p:txBody>
      </p:sp>
      <p:sp>
        <p:nvSpPr>
          <p:cNvPr id="273" name="Shape 273"/>
          <p:cNvSpPr txBox="1"/>
          <p:nvPr>
            <p:ph idx="12" type="sldNum"/>
          </p:nvPr>
        </p:nvSpPr>
        <p:spPr>
          <a:xfrm>
            <a:off x="11409045" y="6101959"/>
            <a:ext cx="731700" cy="525000"/>
          </a:xfrm>
          <a:prstGeom prst="rect">
            <a:avLst/>
          </a:prstGeom>
        </p:spPr>
        <p:txBody>
          <a:bodyPr anchorCtr="0" anchor="t" bIns="45700" lIns="91425" rIns="91425" wrap="square" tIns="45700">
            <a:noAutofit/>
          </a:bodyPr>
          <a:lstStyle/>
          <a:p>
            <a:pPr indent="0" lvl="0" marL="0">
              <a:spcBef>
                <a:spcPts val="0"/>
              </a:spcBef>
              <a:buNone/>
            </a:pPr>
            <a:fld id="{00000000-1234-1234-1234-123412341234}" type="slidenum">
              <a:rPr lang="en-US"/>
              <a:t>‹#›</a:t>
            </a:fld>
          </a:p>
        </p:txBody>
      </p:sp>
      <p:sp>
        <p:nvSpPr>
          <p:cNvPr id="274" name="Shape 274"/>
          <p:cNvSpPr txBox="1"/>
          <p:nvPr/>
        </p:nvSpPr>
        <p:spPr>
          <a:xfrm>
            <a:off x="342075" y="1586250"/>
            <a:ext cx="6315900" cy="4279200"/>
          </a:xfrm>
          <a:prstGeom prst="rect">
            <a:avLst/>
          </a:prstGeom>
          <a:noFill/>
          <a:ln>
            <a:noFill/>
          </a:ln>
        </p:spPr>
        <p:txBody>
          <a:bodyPr anchorCtr="0" anchor="t" bIns="91425" lIns="91425" rIns="91425" wrap="square" tIns="91425">
            <a:noAutofit/>
          </a:bodyPr>
          <a:lstStyle/>
          <a:p>
            <a:pPr indent="-317500" lvl="0" marL="457200" marR="0" rtl="0" algn="l">
              <a:lnSpc>
                <a:spcPct val="150000"/>
              </a:lnSpc>
              <a:spcBef>
                <a:spcPts val="0"/>
              </a:spcBef>
              <a:spcAft>
                <a:spcPts val="0"/>
              </a:spcAft>
              <a:buClr>
                <a:srgbClr val="000000"/>
              </a:buClr>
              <a:buSzPts val="1400"/>
              <a:buFont typeface="Lora"/>
              <a:buChar char="●"/>
            </a:pPr>
            <a:r>
              <a:rPr b="1" lang="en-US">
                <a:latin typeface="Lora"/>
                <a:ea typeface="Lora"/>
                <a:cs typeface="Lora"/>
                <a:sym typeface="Lora"/>
              </a:rPr>
              <a:t>Web Scraping</a:t>
            </a:r>
          </a:p>
          <a:p>
            <a:pPr indent="-317500" lvl="1" marL="914400" marR="0" rtl="0" algn="l">
              <a:lnSpc>
                <a:spcPct val="150000"/>
              </a:lnSpc>
              <a:spcBef>
                <a:spcPts val="0"/>
              </a:spcBef>
              <a:spcAft>
                <a:spcPts val="0"/>
              </a:spcAft>
              <a:buSzPts val="1400"/>
              <a:buFont typeface="Lora"/>
              <a:buChar char="○"/>
            </a:pPr>
            <a:r>
              <a:rPr lang="en-US">
                <a:latin typeface="Lora"/>
                <a:ea typeface="Lora"/>
                <a:cs typeface="Lora"/>
                <a:sym typeface="Lora"/>
              </a:rPr>
              <a:t>Data sources </a:t>
            </a:r>
          </a:p>
          <a:p>
            <a:pPr indent="-304800" lvl="2" marL="1371600" marR="0" rtl="0" algn="l">
              <a:lnSpc>
                <a:spcPct val="150000"/>
              </a:lnSpc>
              <a:spcBef>
                <a:spcPts val="0"/>
              </a:spcBef>
              <a:spcAft>
                <a:spcPts val="0"/>
              </a:spcAft>
              <a:buSzPts val="1200"/>
              <a:buFont typeface="Lora"/>
              <a:buChar char="■"/>
            </a:pPr>
            <a:r>
              <a:rPr lang="en-US" sz="1200">
                <a:latin typeface="Lora"/>
                <a:ea typeface="Lora"/>
                <a:cs typeface="Lora"/>
                <a:sym typeface="Lora"/>
              </a:rPr>
              <a:t>NBA Miner: </a:t>
            </a:r>
            <a:r>
              <a:rPr lang="en-US" sz="1200">
                <a:latin typeface="Lora"/>
                <a:ea typeface="Lora"/>
                <a:cs typeface="Lora"/>
                <a:sym typeface="Lora"/>
              </a:rPr>
              <a:t>https://www.basketball-reference.com/</a:t>
            </a:r>
          </a:p>
          <a:p>
            <a:pPr indent="-317500" lvl="1" marL="914400" marR="0" rtl="0" algn="l">
              <a:lnSpc>
                <a:spcPct val="150000"/>
              </a:lnSpc>
              <a:spcBef>
                <a:spcPts val="0"/>
              </a:spcBef>
              <a:spcAft>
                <a:spcPts val="0"/>
              </a:spcAft>
              <a:buSzPts val="1400"/>
              <a:buFont typeface="Lora"/>
              <a:buChar char="○"/>
            </a:pPr>
            <a:r>
              <a:rPr lang="en-US">
                <a:latin typeface="Lora"/>
                <a:ea typeface="Lora"/>
                <a:cs typeface="Lora"/>
                <a:sym typeface="Lora"/>
              </a:rPr>
              <a:t>Methods</a:t>
            </a:r>
          </a:p>
          <a:p>
            <a:pPr indent="-304800" lvl="2" marL="1371600" marR="0" rtl="0" algn="l">
              <a:lnSpc>
                <a:spcPct val="150000"/>
              </a:lnSpc>
              <a:spcBef>
                <a:spcPts val="0"/>
              </a:spcBef>
              <a:spcAft>
                <a:spcPts val="0"/>
              </a:spcAft>
              <a:buSzPts val="1200"/>
              <a:buFont typeface="Lora"/>
              <a:buChar char="■"/>
            </a:pPr>
            <a:r>
              <a:rPr lang="en-US" sz="1200">
                <a:latin typeface="Lora"/>
                <a:ea typeface="Lora"/>
                <a:cs typeface="Lora"/>
                <a:sym typeface="Lora"/>
              </a:rPr>
              <a:t>Python web </a:t>
            </a:r>
            <a:r>
              <a:rPr lang="en-US" sz="1200">
                <a:latin typeface="Lora"/>
                <a:ea typeface="Lora"/>
                <a:cs typeface="Lora"/>
                <a:sym typeface="Lora"/>
              </a:rPr>
              <a:t>scraping</a:t>
            </a:r>
            <a:r>
              <a:rPr lang="en-US" sz="1200">
                <a:latin typeface="Lora"/>
                <a:ea typeface="Lora"/>
                <a:cs typeface="Lora"/>
                <a:sym typeface="Lora"/>
              </a:rPr>
              <a:t> package: Beautifulsoup</a:t>
            </a:r>
          </a:p>
          <a:p>
            <a:pPr indent="-304800" lvl="2" marL="1371600" marR="0" rtl="0" algn="l">
              <a:lnSpc>
                <a:spcPct val="150000"/>
              </a:lnSpc>
              <a:spcBef>
                <a:spcPts val="0"/>
              </a:spcBef>
              <a:spcAft>
                <a:spcPts val="0"/>
              </a:spcAft>
              <a:buSzPts val="1200"/>
              <a:buFont typeface="Lora"/>
              <a:buChar char="■"/>
            </a:pPr>
            <a:r>
              <a:rPr lang="en-US" sz="1200">
                <a:latin typeface="Lora"/>
                <a:ea typeface="Lora"/>
                <a:cs typeface="Lora"/>
                <a:sym typeface="Lora"/>
              </a:rPr>
              <a:t>Pandas</a:t>
            </a:r>
          </a:p>
          <a:p>
            <a:pPr indent="0" lvl="0" marL="0" marR="0" rtl="0" algn="l">
              <a:lnSpc>
                <a:spcPct val="150000"/>
              </a:lnSpc>
              <a:spcBef>
                <a:spcPts val="0"/>
              </a:spcBef>
              <a:spcAft>
                <a:spcPts val="0"/>
              </a:spcAft>
              <a:buNone/>
            </a:pPr>
            <a:r>
              <a:t/>
            </a:r>
            <a:endParaRPr sz="1200">
              <a:latin typeface="Lora"/>
              <a:ea typeface="Lora"/>
              <a:cs typeface="Lora"/>
              <a:sym typeface="Lora"/>
            </a:endParaRPr>
          </a:p>
          <a:p>
            <a:pPr indent="-317500" lvl="0" marL="457200" rtl="0">
              <a:lnSpc>
                <a:spcPct val="150000"/>
              </a:lnSpc>
              <a:spcBef>
                <a:spcPts val="0"/>
              </a:spcBef>
              <a:spcAft>
                <a:spcPts val="0"/>
              </a:spcAft>
              <a:buSzPts val="1400"/>
              <a:buFont typeface="Lora"/>
              <a:buChar char="●"/>
            </a:pPr>
            <a:r>
              <a:rPr b="1" lang="en-US">
                <a:latin typeface="Lora"/>
                <a:ea typeface="Lora"/>
                <a:cs typeface="Lora"/>
                <a:sym typeface="Lora"/>
              </a:rPr>
              <a:t>Features Exploration</a:t>
            </a:r>
          </a:p>
          <a:p>
            <a:pPr indent="-317500" lvl="1" marL="914400" rtl="0">
              <a:lnSpc>
                <a:spcPct val="150000"/>
              </a:lnSpc>
              <a:spcBef>
                <a:spcPts val="0"/>
              </a:spcBef>
              <a:spcAft>
                <a:spcPts val="0"/>
              </a:spcAft>
              <a:buSzPts val="1400"/>
              <a:buFont typeface="Lora"/>
              <a:buChar char="○"/>
            </a:pPr>
            <a:r>
              <a:rPr lang="en-US">
                <a:latin typeface="Lora"/>
                <a:ea typeface="Lora"/>
                <a:cs typeface="Lora"/>
                <a:sym typeface="Lora"/>
              </a:rPr>
              <a:t>Methods: </a:t>
            </a:r>
          </a:p>
          <a:p>
            <a:pPr indent="-304800" lvl="2" marL="1371600" rtl="0">
              <a:lnSpc>
                <a:spcPct val="150000"/>
              </a:lnSpc>
              <a:spcBef>
                <a:spcPts val="0"/>
              </a:spcBef>
              <a:spcAft>
                <a:spcPts val="0"/>
              </a:spcAft>
              <a:buSzPts val="1200"/>
              <a:buFont typeface="Lora"/>
              <a:buChar char="■"/>
            </a:pPr>
            <a:r>
              <a:rPr lang="en-US" sz="1200">
                <a:latin typeface="Lora"/>
                <a:ea typeface="Lora"/>
                <a:cs typeface="Lora"/>
                <a:sym typeface="Lora"/>
              </a:rPr>
              <a:t>Performance Indices Correlation</a:t>
            </a:r>
          </a:p>
          <a:p>
            <a:pPr indent="-304800" lvl="2" marL="1371600" rtl="0">
              <a:lnSpc>
                <a:spcPct val="150000"/>
              </a:lnSpc>
              <a:spcBef>
                <a:spcPts val="0"/>
              </a:spcBef>
              <a:spcAft>
                <a:spcPts val="0"/>
              </a:spcAft>
              <a:buSzPts val="1200"/>
              <a:buFont typeface="Lora"/>
              <a:buChar char="■"/>
            </a:pPr>
            <a:r>
              <a:rPr lang="en-US" sz="1200">
                <a:latin typeface="Lora"/>
                <a:ea typeface="Lora"/>
                <a:cs typeface="Lora"/>
                <a:sym typeface="Lora"/>
              </a:rPr>
              <a:t>Sklearn (regression, knn, xgboost, random forest, etc.)</a:t>
            </a:r>
          </a:p>
          <a:p>
            <a:pPr indent="-304800" lvl="2" marL="1371600" marR="0" rtl="0" algn="l">
              <a:lnSpc>
                <a:spcPct val="150000"/>
              </a:lnSpc>
              <a:spcBef>
                <a:spcPts val="0"/>
              </a:spcBef>
              <a:spcAft>
                <a:spcPts val="0"/>
              </a:spcAft>
              <a:buSzPts val="1200"/>
              <a:buFont typeface="Lora"/>
              <a:buChar char="■"/>
            </a:pPr>
            <a:r>
              <a:rPr lang="en-US" sz="1200">
                <a:latin typeface="Lora"/>
                <a:ea typeface="Lora"/>
                <a:cs typeface="Lora"/>
                <a:sym typeface="Lora"/>
              </a:rPr>
              <a:t>RFE: r</a:t>
            </a:r>
            <a:r>
              <a:rPr lang="en-US" sz="1200">
                <a:latin typeface="Lora"/>
                <a:ea typeface="Lora"/>
                <a:cs typeface="Lora"/>
                <a:sym typeface="Lora"/>
              </a:rPr>
              <a:t>ecursive feature elimination</a:t>
            </a:r>
          </a:p>
          <a:p>
            <a:pPr indent="-292100" lvl="3" marL="1828800" marR="0" rtl="0" algn="l">
              <a:lnSpc>
                <a:spcPct val="150000"/>
              </a:lnSpc>
              <a:spcBef>
                <a:spcPts val="0"/>
              </a:spcBef>
              <a:spcAft>
                <a:spcPts val="0"/>
              </a:spcAft>
              <a:buSzPts val="1000"/>
              <a:buFont typeface="Lora"/>
              <a:buChar char="●"/>
            </a:pPr>
            <a:r>
              <a:rPr lang="en-US" sz="1000">
                <a:latin typeface="Lora"/>
                <a:ea typeface="Lora"/>
                <a:cs typeface="Lora"/>
                <a:sym typeface="Lora"/>
              </a:rPr>
              <a:t>'Off Eff' 'Def Eff' 'Net Rtg'</a:t>
            </a:r>
          </a:p>
        </p:txBody>
      </p:sp>
      <p:pic>
        <p:nvPicPr>
          <p:cNvPr id="275" name="Shape 275"/>
          <p:cNvPicPr preferRelativeResize="0"/>
          <p:nvPr/>
        </p:nvPicPr>
        <p:blipFill>
          <a:blip r:embed="rId3">
            <a:alphaModFix/>
          </a:blip>
          <a:stretch>
            <a:fillRect/>
          </a:stretch>
        </p:blipFill>
        <p:spPr>
          <a:xfrm>
            <a:off x="6841400" y="1372250"/>
            <a:ext cx="4898100" cy="4621000"/>
          </a:xfrm>
          <a:prstGeom prst="rect">
            <a:avLst/>
          </a:prstGeom>
          <a:noFill/>
          <a:ln>
            <a:noFill/>
          </a:ln>
        </p:spPr>
      </p:pic>
      <p:grpSp>
        <p:nvGrpSpPr>
          <p:cNvPr id="276" name="Shape 276"/>
          <p:cNvGrpSpPr/>
          <p:nvPr/>
        </p:nvGrpSpPr>
        <p:grpSpPr>
          <a:xfrm>
            <a:off x="265887" y="1686078"/>
            <a:ext cx="529399" cy="270212"/>
            <a:chOff x="10124002" y="2669833"/>
            <a:chExt cx="1045210" cy="564000"/>
          </a:xfrm>
        </p:grpSpPr>
        <p:sp>
          <p:nvSpPr>
            <p:cNvPr id="277" name="Shape 277"/>
            <p:cNvSpPr/>
            <p:nvPr/>
          </p:nvSpPr>
          <p:spPr>
            <a:xfrm>
              <a:off x="10303712" y="2669833"/>
              <a:ext cx="865500" cy="564000"/>
            </a:xfrm>
            <a:prstGeom prst="chevron">
              <a:avLst>
                <a:gd fmla="val 50000" name="adj"/>
              </a:avLst>
            </a:prstGeom>
            <a:solidFill>
              <a:srgbClr val="FF9900"/>
            </a:solidFill>
            <a:ln cap="flat" cmpd="sng" w="9525">
              <a:solidFill>
                <a:schemeClr val="lt1"/>
              </a:solidFill>
              <a:prstDash val="solid"/>
              <a:round/>
              <a:headEnd len="med" w="med" type="none"/>
              <a:tailEnd len="med" w="med" type="none"/>
            </a:ln>
          </p:spPr>
          <p:txBody>
            <a:bodyPr anchorCtr="0" anchor="ctr" bIns="91425" lIns="91425" rIns="91425" wrap="square" tIns="91425">
              <a:noAutofit/>
            </a:bodyPr>
            <a:lstStyle/>
            <a:p>
              <a:pPr indent="0" lvl="0" marL="0" rtl="0">
                <a:spcBef>
                  <a:spcPts val="0"/>
                </a:spcBef>
                <a:buNone/>
              </a:pPr>
              <a:r>
                <a:t/>
              </a:r>
              <a:endParaRPr b="1">
                <a:solidFill>
                  <a:srgbClr val="FFFFFF"/>
                </a:solidFill>
                <a:latin typeface="Times New Roman"/>
                <a:ea typeface="Times New Roman"/>
                <a:cs typeface="Times New Roman"/>
                <a:sym typeface="Times New Roman"/>
              </a:endParaRPr>
            </a:p>
          </p:txBody>
        </p:sp>
        <p:sp>
          <p:nvSpPr>
            <p:cNvPr id="278" name="Shape 278"/>
            <p:cNvSpPr/>
            <p:nvPr/>
          </p:nvSpPr>
          <p:spPr>
            <a:xfrm>
              <a:off x="10124002" y="2669833"/>
              <a:ext cx="865500" cy="564000"/>
            </a:xfrm>
            <a:prstGeom prst="chevron">
              <a:avLst>
                <a:gd fmla="val 50000" name="adj"/>
              </a:avLst>
            </a:prstGeom>
            <a:solidFill>
              <a:schemeClr val="dk1"/>
            </a:solidFill>
            <a:ln cap="flat" cmpd="sng" w="9525">
              <a:solidFill>
                <a:schemeClr val="lt1"/>
              </a:solidFill>
              <a:prstDash val="solid"/>
              <a:round/>
              <a:headEnd len="med" w="med" type="none"/>
              <a:tailEnd len="med" w="med" type="none"/>
            </a:ln>
          </p:spPr>
          <p:txBody>
            <a:bodyPr anchorCtr="0" anchor="ctr" bIns="91425" lIns="91425" rIns="91425" wrap="square" tIns="91425">
              <a:noAutofit/>
            </a:bodyPr>
            <a:lstStyle/>
            <a:p>
              <a:pPr indent="0" lvl="0" marL="0" rtl="0">
                <a:spcBef>
                  <a:spcPts val="0"/>
                </a:spcBef>
                <a:buNone/>
              </a:pPr>
              <a:r>
                <a:t/>
              </a:r>
              <a:endParaRPr b="1">
                <a:solidFill>
                  <a:srgbClr val="FFFFFF"/>
                </a:solidFill>
                <a:latin typeface="Montserrat"/>
                <a:ea typeface="Montserrat"/>
                <a:cs typeface="Montserrat"/>
                <a:sym typeface="Montserrat"/>
              </a:endParaRPr>
            </a:p>
          </p:txBody>
        </p:sp>
      </p:grpSp>
      <p:grpSp>
        <p:nvGrpSpPr>
          <p:cNvPr id="279" name="Shape 279"/>
          <p:cNvGrpSpPr/>
          <p:nvPr/>
        </p:nvGrpSpPr>
        <p:grpSpPr>
          <a:xfrm>
            <a:off x="265887" y="3743478"/>
            <a:ext cx="529399" cy="270212"/>
            <a:chOff x="10124002" y="2669833"/>
            <a:chExt cx="1045210" cy="564000"/>
          </a:xfrm>
        </p:grpSpPr>
        <p:sp>
          <p:nvSpPr>
            <p:cNvPr id="280" name="Shape 280"/>
            <p:cNvSpPr/>
            <p:nvPr/>
          </p:nvSpPr>
          <p:spPr>
            <a:xfrm>
              <a:off x="10303712" y="2669833"/>
              <a:ext cx="865500" cy="564000"/>
            </a:xfrm>
            <a:prstGeom prst="chevron">
              <a:avLst>
                <a:gd fmla="val 50000" name="adj"/>
              </a:avLst>
            </a:prstGeom>
            <a:solidFill>
              <a:srgbClr val="FF9900"/>
            </a:solidFill>
            <a:ln cap="flat" cmpd="sng" w="9525">
              <a:solidFill>
                <a:schemeClr val="lt1"/>
              </a:solidFill>
              <a:prstDash val="solid"/>
              <a:round/>
              <a:headEnd len="med" w="med" type="none"/>
              <a:tailEnd len="med" w="med" type="none"/>
            </a:ln>
          </p:spPr>
          <p:txBody>
            <a:bodyPr anchorCtr="0" anchor="ctr" bIns="91425" lIns="91425" rIns="91425" wrap="square" tIns="91425">
              <a:noAutofit/>
            </a:bodyPr>
            <a:lstStyle/>
            <a:p>
              <a:pPr indent="0" lvl="0" marL="0" rtl="0">
                <a:spcBef>
                  <a:spcPts val="0"/>
                </a:spcBef>
                <a:buNone/>
              </a:pPr>
              <a:r>
                <a:t/>
              </a:r>
              <a:endParaRPr b="1">
                <a:solidFill>
                  <a:srgbClr val="FFFFFF"/>
                </a:solidFill>
                <a:latin typeface="Times New Roman"/>
                <a:ea typeface="Times New Roman"/>
                <a:cs typeface="Times New Roman"/>
                <a:sym typeface="Times New Roman"/>
              </a:endParaRPr>
            </a:p>
          </p:txBody>
        </p:sp>
        <p:sp>
          <p:nvSpPr>
            <p:cNvPr id="281" name="Shape 281"/>
            <p:cNvSpPr/>
            <p:nvPr/>
          </p:nvSpPr>
          <p:spPr>
            <a:xfrm>
              <a:off x="10124002" y="2669833"/>
              <a:ext cx="865500" cy="564000"/>
            </a:xfrm>
            <a:prstGeom prst="chevron">
              <a:avLst>
                <a:gd fmla="val 50000" name="adj"/>
              </a:avLst>
            </a:prstGeom>
            <a:solidFill>
              <a:schemeClr val="dk1"/>
            </a:solidFill>
            <a:ln cap="flat" cmpd="sng" w="9525">
              <a:solidFill>
                <a:schemeClr val="lt1"/>
              </a:solidFill>
              <a:prstDash val="solid"/>
              <a:round/>
              <a:headEnd len="med" w="med" type="none"/>
              <a:tailEnd len="med" w="med" type="none"/>
            </a:ln>
          </p:spPr>
          <p:txBody>
            <a:bodyPr anchorCtr="0" anchor="ctr" bIns="91425" lIns="91425" rIns="91425" wrap="square" tIns="91425">
              <a:noAutofit/>
            </a:bodyPr>
            <a:lstStyle/>
            <a:p>
              <a:pPr indent="0" lvl="0" marL="0" rtl="0">
                <a:spcBef>
                  <a:spcPts val="0"/>
                </a:spcBef>
                <a:buNone/>
              </a:pPr>
              <a:r>
                <a:t/>
              </a:r>
              <a:endParaRPr b="1">
                <a:solidFill>
                  <a:srgbClr val="FFFFFF"/>
                </a:solidFill>
                <a:latin typeface="Montserrat"/>
                <a:ea typeface="Montserrat"/>
                <a:cs typeface="Montserrat"/>
                <a:sym typeface="Montserrat"/>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5" name="Shape 285"/>
        <p:cNvGrpSpPr/>
        <p:nvPr/>
      </p:nvGrpSpPr>
      <p:grpSpPr>
        <a:xfrm>
          <a:off x="0" y="0"/>
          <a:ext cx="0" cy="0"/>
          <a:chOff x="0" y="0"/>
          <a:chExt cx="0" cy="0"/>
        </a:xfrm>
      </p:grpSpPr>
      <p:sp>
        <p:nvSpPr>
          <p:cNvPr id="286" name="Shape 286"/>
          <p:cNvSpPr txBox="1"/>
          <p:nvPr/>
        </p:nvSpPr>
        <p:spPr>
          <a:xfrm>
            <a:off x="159850" y="233550"/>
            <a:ext cx="12032100" cy="881100"/>
          </a:xfrm>
          <a:prstGeom prst="rect">
            <a:avLst/>
          </a:prstGeom>
          <a:noFill/>
          <a:ln>
            <a:noFill/>
          </a:ln>
        </p:spPr>
        <p:txBody>
          <a:bodyPr anchorCtr="0" anchor="t" bIns="91425" lIns="91425" rIns="91425" wrap="square" tIns="91425">
            <a:noAutofit/>
          </a:bodyPr>
          <a:lstStyle/>
          <a:p>
            <a:pPr indent="0" lvl="0" marL="0" rtl="0">
              <a:spcBef>
                <a:spcPts val="0"/>
              </a:spcBef>
              <a:buNone/>
            </a:pPr>
            <a:r>
              <a:rPr lang="en-US" sz="4000">
                <a:latin typeface="Montserrat SemiBold"/>
                <a:ea typeface="Montserrat SemiBold"/>
                <a:cs typeface="Montserrat SemiBold"/>
                <a:sym typeface="Montserrat SemiBold"/>
              </a:rPr>
              <a:t>Feature Selection &amp; Generation</a:t>
            </a:r>
          </a:p>
        </p:txBody>
      </p:sp>
      <p:sp>
        <p:nvSpPr>
          <p:cNvPr id="287" name="Shape 287"/>
          <p:cNvSpPr txBox="1"/>
          <p:nvPr>
            <p:ph idx="12" type="sldNum"/>
          </p:nvPr>
        </p:nvSpPr>
        <p:spPr>
          <a:xfrm>
            <a:off x="11409045" y="6101959"/>
            <a:ext cx="731700" cy="525000"/>
          </a:xfrm>
          <a:prstGeom prst="rect">
            <a:avLst/>
          </a:prstGeom>
        </p:spPr>
        <p:txBody>
          <a:bodyPr anchorCtr="0" anchor="t" bIns="45700" lIns="91425" rIns="91425" wrap="square" tIns="45700">
            <a:noAutofit/>
          </a:bodyPr>
          <a:lstStyle/>
          <a:p>
            <a:pPr indent="0" lvl="0" marL="0">
              <a:spcBef>
                <a:spcPts val="0"/>
              </a:spcBef>
              <a:buNone/>
            </a:pPr>
            <a:fld id="{00000000-1234-1234-1234-123412341234}" type="slidenum">
              <a:rPr lang="en-US"/>
              <a:t>‹#›</a:t>
            </a:fld>
          </a:p>
        </p:txBody>
      </p:sp>
      <p:sp>
        <p:nvSpPr>
          <p:cNvPr id="288" name="Shape 288"/>
          <p:cNvSpPr txBox="1"/>
          <p:nvPr/>
        </p:nvSpPr>
        <p:spPr>
          <a:xfrm>
            <a:off x="342075" y="1586250"/>
            <a:ext cx="6133500" cy="4047900"/>
          </a:xfrm>
          <a:prstGeom prst="rect">
            <a:avLst/>
          </a:prstGeom>
          <a:noFill/>
          <a:ln>
            <a:noFill/>
          </a:ln>
        </p:spPr>
        <p:txBody>
          <a:bodyPr anchorCtr="0" anchor="t" bIns="91425" lIns="91425" rIns="91425" wrap="square" tIns="91425">
            <a:noAutofit/>
          </a:bodyPr>
          <a:lstStyle/>
          <a:p>
            <a:pPr indent="-342900" lvl="0" marL="457200" rtl="0">
              <a:lnSpc>
                <a:spcPct val="150000"/>
              </a:lnSpc>
              <a:spcBef>
                <a:spcPts val="0"/>
              </a:spcBef>
              <a:buClr>
                <a:schemeClr val="dk1"/>
              </a:buClr>
              <a:buSzPts val="1800"/>
              <a:buFont typeface="Lora"/>
              <a:buAutoNum type="arabicPeriod"/>
            </a:pPr>
            <a:r>
              <a:rPr lang="en-US" sz="1800">
                <a:latin typeface="Lora"/>
                <a:ea typeface="Lora"/>
                <a:cs typeface="Lora"/>
                <a:sym typeface="Lora"/>
              </a:rPr>
              <a:t>Raw statistics specific to a player versus statistics related to team</a:t>
            </a:r>
          </a:p>
          <a:p>
            <a:pPr indent="-342900" lvl="1" marL="914400" rtl="0">
              <a:lnSpc>
                <a:spcPct val="150000"/>
              </a:lnSpc>
              <a:spcBef>
                <a:spcPts val="0"/>
              </a:spcBef>
              <a:buSzPts val="1800"/>
              <a:buFont typeface="Lora"/>
              <a:buChar char="○"/>
            </a:pPr>
            <a:r>
              <a:rPr lang="en-US" sz="1800">
                <a:latin typeface="Lora"/>
                <a:ea typeface="Lora"/>
                <a:cs typeface="Lora"/>
                <a:sym typeface="Lora"/>
              </a:rPr>
              <a:t>Include: Points, rebounds, assists etc.</a:t>
            </a:r>
          </a:p>
          <a:p>
            <a:pPr indent="-342900" lvl="1" marL="914400" rtl="0">
              <a:lnSpc>
                <a:spcPct val="150000"/>
              </a:lnSpc>
              <a:spcBef>
                <a:spcPts val="0"/>
              </a:spcBef>
              <a:buSzPts val="1800"/>
              <a:buFont typeface="Lora"/>
              <a:buChar char="○"/>
            </a:pPr>
            <a:r>
              <a:rPr lang="en-US" sz="1800">
                <a:latin typeface="Lora"/>
                <a:ea typeface="Lora"/>
                <a:cs typeface="Lora"/>
                <a:sym typeface="Lora"/>
              </a:rPr>
              <a:t>Exclude: Pace, defense/offense rating, arena</a:t>
            </a:r>
          </a:p>
          <a:p>
            <a:pPr indent="-342900" lvl="0" marL="457200" rtl="0">
              <a:lnSpc>
                <a:spcPct val="150000"/>
              </a:lnSpc>
              <a:spcBef>
                <a:spcPts val="0"/>
              </a:spcBef>
              <a:buSzPts val="1800"/>
              <a:buFont typeface="Lora"/>
              <a:buAutoNum type="arabicPeriod"/>
            </a:pPr>
            <a:r>
              <a:rPr lang="en-US" sz="1800">
                <a:latin typeface="Lora"/>
                <a:ea typeface="Lora"/>
                <a:cs typeface="Lora"/>
                <a:sym typeface="Lora"/>
              </a:rPr>
              <a:t>Advanced player composite statistics</a:t>
            </a:r>
          </a:p>
          <a:p>
            <a:pPr indent="-342900" lvl="1" marL="914400" rtl="0">
              <a:lnSpc>
                <a:spcPct val="150000"/>
              </a:lnSpc>
              <a:spcBef>
                <a:spcPts val="0"/>
              </a:spcBef>
              <a:buSzPts val="1800"/>
              <a:buFont typeface="Lora"/>
              <a:buChar char="○"/>
            </a:pPr>
            <a:r>
              <a:rPr lang="en-US" sz="1800">
                <a:latin typeface="Lora"/>
                <a:ea typeface="Lora"/>
                <a:cs typeface="Lora"/>
                <a:sym typeface="Lora"/>
              </a:rPr>
              <a:t>PER, Ast %, WS/48, USG%</a:t>
            </a:r>
          </a:p>
          <a:p>
            <a:pPr indent="-342900" lvl="0" marL="457200" rtl="0">
              <a:lnSpc>
                <a:spcPct val="150000"/>
              </a:lnSpc>
              <a:spcBef>
                <a:spcPts val="0"/>
              </a:spcBef>
              <a:buSzPts val="1800"/>
              <a:buFont typeface="Lora"/>
              <a:buAutoNum type="arabicPeriod"/>
            </a:pPr>
            <a:r>
              <a:rPr lang="en-US" sz="1800">
                <a:latin typeface="Lora"/>
                <a:ea typeface="Lora"/>
                <a:cs typeface="Lora"/>
                <a:sym typeface="Lora"/>
              </a:rPr>
              <a:t>Custom team dynamic statistics</a:t>
            </a:r>
          </a:p>
          <a:p>
            <a:pPr indent="-342900" lvl="1" marL="914400" rtl="0">
              <a:lnSpc>
                <a:spcPct val="150000"/>
              </a:lnSpc>
              <a:spcBef>
                <a:spcPts val="0"/>
              </a:spcBef>
              <a:buSzPts val="1800"/>
              <a:buFont typeface="Lora"/>
              <a:buChar char="○"/>
            </a:pPr>
            <a:r>
              <a:rPr lang="en-US" sz="1800">
                <a:latin typeface="Lora"/>
                <a:ea typeface="Lora"/>
                <a:cs typeface="Lora"/>
                <a:sym typeface="Lora"/>
              </a:rPr>
              <a:t>PER ratio across players on selected teams </a:t>
            </a:r>
          </a:p>
          <a:p>
            <a:pPr indent="0" lvl="0" marL="0" marR="0" rtl="0" algn="l">
              <a:lnSpc>
                <a:spcPct val="150000"/>
              </a:lnSpc>
              <a:spcBef>
                <a:spcPts val="0"/>
              </a:spcBef>
              <a:spcAft>
                <a:spcPts val="0"/>
              </a:spcAft>
              <a:buNone/>
            </a:pPr>
            <a:r>
              <a:t/>
            </a:r>
            <a:endParaRPr sz="1800">
              <a:latin typeface="Lora"/>
              <a:ea typeface="Lora"/>
              <a:cs typeface="Lora"/>
              <a:sym typeface="Lora"/>
            </a:endParaRPr>
          </a:p>
          <a:p>
            <a:pPr indent="0" lvl="0" marL="0" rtl="0">
              <a:lnSpc>
                <a:spcPct val="150000"/>
              </a:lnSpc>
              <a:spcBef>
                <a:spcPts val="0"/>
              </a:spcBef>
              <a:buNone/>
            </a:pPr>
            <a:r>
              <a:t/>
            </a:r>
            <a:endParaRPr sz="1800"/>
          </a:p>
        </p:txBody>
      </p:sp>
      <p:pic>
        <p:nvPicPr>
          <p:cNvPr id="289" name="Shape 289"/>
          <p:cNvPicPr preferRelativeResize="0"/>
          <p:nvPr/>
        </p:nvPicPr>
        <p:blipFill>
          <a:blip r:embed="rId3">
            <a:alphaModFix/>
          </a:blip>
          <a:stretch>
            <a:fillRect/>
          </a:stretch>
        </p:blipFill>
        <p:spPr>
          <a:xfrm>
            <a:off x="6475475" y="1586250"/>
            <a:ext cx="5665275" cy="4311399"/>
          </a:xfrm>
          <a:prstGeom prst="rect">
            <a:avLst/>
          </a:prstGeom>
          <a:noFill/>
          <a:ln>
            <a:noFill/>
          </a:ln>
        </p:spPr>
      </p:pic>
      <p:grpSp>
        <p:nvGrpSpPr>
          <p:cNvPr id="290" name="Shape 290"/>
          <p:cNvGrpSpPr/>
          <p:nvPr/>
        </p:nvGrpSpPr>
        <p:grpSpPr>
          <a:xfrm>
            <a:off x="189687" y="1686078"/>
            <a:ext cx="605599" cy="270212"/>
            <a:chOff x="9973558" y="2669833"/>
            <a:chExt cx="1195654" cy="564000"/>
          </a:xfrm>
        </p:grpSpPr>
        <p:sp>
          <p:nvSpPr>
            <p:cNvPr id="291" name="Shape 291"/>
            <p:cNvSpPr/>
            <p:nvPr/>
          </p:nvSpPr>
          <p:spPr>
            <a:xfrm>
              <a:off x="10303712" y="2669833"/>
              <a:ext cx="865500" cy="564000"/>
            </a:xfrm>
            <a:prstGeom prst="chevron">
              <a:avLst>
                <a:gd fmla="val 50000" name="adj"/>
              </a:avLst>
            </a:prstGeom>
            <a:solidFill>
              <a:srgbClr val="FF9900"/>
            </a:solidFill>
            <a:ln cap="flat" cmpd="sng" w="9525">
              <a:solidFill>
                <a:schemeClr val="lt1"/>
              </a:solidFill>
              <a:prstDash val="solid"/>
              <a:round/>
              <a:headEnd len="med" w="med" type="none"/>
              <a:tailEnd len="med" w="med" type="none"/>
            </a:ln>
          </p:spPr>
          <p:txBody>
            <a:bodyPr anchorCtr="0" anchor="ctr" bIns="91425" lIns="91425" rIns="91425" wrap="square" tIns="91425">
              <a:noAutofit/>
            </a:bodyPr>
            <a:lstStyle/>
            <a:p>
              <a:pPr indent="0" lvl="0" marL="0" rtl="0">
                <a:spcBef>
                  <a:spcPts val="0"/>
                </a:spcBef>
                <a:buNone/>
              </a:pPr>
              <a:r>
                <a:t/>
              </a:r>
              <a:endParaRPr b="1">
                <a:solidFill>
                  <a:srgbClr val="FFFFFF"/>
                </a:solidFill>
                <a:latin typeface="Times New Roman"/>
                <a:ea typeface="Times New Roman"/>
                <a:cs typeface="Times New Roman"/>
                <a:sym typeface="Times New Roman"/>
              </a:endParaRPr>
            </a:p>
          </p:txBody>
        </p:sp>
        <p:sp>
          <p:nvSpPr>
            <p:cNvPr id="292" name="Shape 292"/>
            <p:cNvSpPr/>
            <p:nvPr/>
          </p:nvSpPr>
          <p:spPr>
            <a:xfrm>
              <a:off x="9973558" y="2669833"/>
              <a:ext cx="865500" cy="564000"/>
            </a:xfrm>
            <a:prstGeom prst="chevron">
              <a:avLst>
                <a:gd fmla="val 50000" name="adj"/>
              </a:avLst>
            </a:prstGeom>
            <a:solidFill>
              <a:schemeClr val="dk1"/>
            </a:solidFill>
            <a:ln cap="flat" cmpd="sng" w="9525">
              <a:solidFill>
                <a:schemeClr val="lt1"/>
              </a:solidFill>
              <a:prstDash val="solid"/>
              <a:round/>
              <a:headEnd len="med" w="med" type="none"/>
              <a:tailEnd len="med" w="med" type="none"/>
            </a:ln>
          </p:spPr>
          <p:txBody>
            <a:bodyPr anchorCtr="0" anchor="ctr" bIns="91425" lIns="91425" rIns="91425" wrap="square" tIns="91425">
              <a:noAutofit/>
            </a:bodyPr>
            <a:lstStyle/>
            <a:p>
              <a:pPr indent="0" lvl="0" marL="0" rtl="0">
                <a:spcBef>
                  <a:spcPts val="0"/>
                </a:spcBef>
                <a:buNone/>
              </a:pPr>
              <a:r>
                <a:rPr b="1" lang="en-US">
                  <a:solidFill>
                    <a:srgbClr val="FFFFFF"/>
                  </a:solidFill>
                  <a:latin typeface="Montserrat"/>
                  <a:ea typeface="Montserrat"/>
                  <a:cs typeface="Montserrat"/>
                  <a:sym typeface="Montserrat"/>
                </a:rPr>
                <a:t>1</a:t>
              </a:r>
            </a:p>
          </p:txBody>
        </p:sp>
      </p:grpSp>
      <p:grpSp>
        <p:nvGrpSpPr>
          <p:cNvPr id="293" name="Shape 293"/>
          <p:cNvGrpSpPr/>
          <p:nvPr/>
        </p:nvGrpSpPr>
        <p:grpSpPr>
          <a:xfrm>
            <a:off x="189687" y="4110678"/>
            <a:ext cx="605599" cy="270212"/>
            <a:chOff x="9973558" y="2669833"/>
            <a:chExt cx="1195654" cy="564000"/>
          </a:xfrm>
        </p:grpSpPr>
        <p:sp>
          <p:nvSpPr>
            <p:cNvPr id="294" name="Shape 294"/>
            <p:cNvSpPr/>
            <p:nvPr/>
          </p:nvSpPr>
          <p:spPr>
            <a:xfrm>
              <a:off x="10303712" y="2669833"/>
              <a:ext cx="865500" cy="564000"/>
            </a:xfrm>
            <a:prstGeom prst="chevron">
              <a:avLst>
                <a:gd fmla="val 50000" name="adj"/>
              </a:avLst>
            </a:prstGeom>
            <a:solidFill>
              <a:srgbClr val="FF9900"/>
            </a:solidFill>
            <a:ln cap="flat" cmpd="sng" w="9525">
              <a:solidFill>
                <a:schemeClr val="lt1"/>
              </a:solidFill>
              <a:prstDash val="solid"/>
              <a:round/>
              <a:headEnd len="med" w="med" type="none"/>
              <a:tailEnd len="med" w="med" type="none"/>
            </a:ln>
          </p:spPr>
          <p:txBody>
            <a:bodyPr anchorCtr="0" anchor="ctr" bIns="91425" lIns="91425" rIns="91425" wrap="square" tIns="91425">
              <a:noAutofit/>
            </a:bodyPr>
            <a:lstStyle/>
            <a:p>
              <a:pPr indent="0" lvl="0" marL="0" rtl="0">
                <a:spcBef>
                  <a:spcPts val="0"/>
                </a:spcBef>
                <a:buNone/>
              </a:pPr>
              <a:r>
                <a:t/>
              </a:r>
              <a:endParaRPr b="1">
                <a:solidFill>
                  <a:srgbClr val="FFFFFF"/>
                </a:solidFill>
                <a:latin typeface="Times New Roman"/>
                <a:ea typeface="Times New Roman"/>
                <a:cs typeface="Times New Roman"/>
                <a:sym typeface="Times New Roman"/>
              </a:endParaRPr>
            </a:p>
          </p:txBody>
        </p:sp>
        <p:sp>
          <p:nvSpPr>
            <p:cNvPr id="295" name="Shape 295"/>
            <p:cNvSpPr/>
            <p:nvPr/>
          </p:nvSpPr>
          <p:spPr>
            <a:xfrm>
              <a:off x="9973558" y="2669833"/>
              <a:ext cx="865500" cy="564000"/>
            </a:xfrm>
            <a:prstGeom prst="chevron">
              <a:avLst>
                <a:gd fmla="val 50000" name="adj"/>
              </a:avLst>
            </a:prstGeom>
            <a:solidFill>
              <a:schemeClr val="dk1"/>
            </a:solidFill>
            <a:ln cap="flat" cmpd="sng" w="9525">
              <a:solidFill>
                <a:schemeClr val="lt1"/>
              </a:solidFill>
              <a:prstDash val="solid"/>
              <a:round/>
              <a:headEnd len="med" w="med" type="none"/>
              <a:tailEnd len="med" w="med" type="none"/>
            </a:ln>
          </p:spPr>
          <p:txBody>
            <a:bodyPr anchorCtr="0" anchor="ctr" bIns="91425" lIns="91425" rIns="91425" wrap="square" tIns="91425">
              <a:noAutofit/>
            </a:bodyPr>
            <a:lstStyle/>
            <a:p>
              <a:pPr indent="0" lvl="0" marL="0" rtl="0">
                <a:spcBef>
                  <a:spcPts val="0"/>
                </a:spcBef>
                <a:buNone/>
              </a:pPr>
              <a:r>
                <a:rPr b="1" lang="en-US">
                  <a:solidFill>
                    <a:srgbClr val="FFFFFF"/>
                  </a:solidFill>
                  <a:latin typeface="Montserrat"/>
                  <a:ea typeface="Montserrat"/>
                  <a:cs typeface="Montserrat"/>
                  <a:sym typeface="Montserrat"/>
                </a:rPr>
                <a:t>3</a:t>
              </a:r>
            </a:p>
          </p:txBody>
        </p:sp>
      </p:grpSp>
      <p:grpSp>
        <p:nvGrpSpPr>
          <p:cNvPr id="296" name="Shape 296"/>
          <p:cNvGrpSpPr/>
          <p:nvPr/>
        </p:nvGrpSpPr>
        <p:grpSpPr>
          <a:xfrm>
            <a:off x="189687" y="3348678"/>
            <a:ext cx="605599" cy="270212"/>
            <a:chOff x="9973558" y="2669833"/>
            <a:chExt cx="1195654" cy="564000"/>
          </a:xfrm>
        </p:grpSpPr>
        <p:sp>
          <p:nvSpPr>
            <p:cNvPr id="297" name="Shape 297"/>
            <p:cNvSpPr/>
            <p:nvPr/>
          </p:nvSpPr>
          <p:spPr>
            <a:xfrm>
              <a:off x="10303712" y="2669833"/>
              <a:ext cx="865500" cy="564000"/>
            </a:xfrm>
            <a:prstGeom prst="chevron">
              <a:avLst>
                <a:gd fmla="val 50000" name="adj"/>
              </a:avLst>
            </a:prstGeom>
            <a:solidFill>
              <a:srgbClr val="FF9900"/>
            </a:solidFill>
            <a:ln cap="flat" cmpd="sng" w="9525">
              <a:solidFill>
                <a:schemeClr val="lt1"/>
              </a:solidFill>
              <a:prstDash val="solid"/>
              <a:round/>
              <a:headEnd len="med" w="med" type="none"/>
              <a:tailEnd len="med" w="med" type="none"/>
            </a:ln>
          </p:spPr>
          <p:txBody>
            <a:bodyPr anchorCtr="0" anchor="ctr" bIns="91425" lIns="91425" rIns="91425" wrap="square" tIns="91425">
              <a:noAutofit/>
            </a:bodyPr>
            <a:lstStyle/>
            <a:p>
              <a:pPr indent="0" lvl="0" marL="0" rtl="0">
                <a:spcBef>
                  <a:spcPts val="0"/>
                </a:spcBef>
                <a:buNone/>
              </a:pPr>
              <a:r>
                <a:t/>
              </a:r>
              <a:endParaRPr b="1">
                <a:solidFill>
                  <a:srgbClr val="FFFFFF"/>
                </a:solidFill>
                <a:latin typeface="Times New Roman"/>
                <a:ea typeface="Times New Roman"/>
                <a:cs typeface="Times New Roman"/>
                <a:sym typeface="Times New Roman"/>
              </a:endParaRPr>
            </a:p>
          </p:txBody>
        </p:sp>
        <p:sp>
          <p:nvSpPr>
            <p:cNvPr id="298" name="Shape 298"/>
            <p:cNvSpPr/>
            <p:nvPr/>
          </p:nvSpPr>
          <p:spPr>
            <a:xfrm>
              <a:off x="9973558" y="2669833"/>
              <a:ext cx="865500" cy="564000"/>
            </a:xfrm>
            <a:prstGeom prst="chevron">
              <a:avLst>
                <a:gd fmla="val 50000" name="adj"/>
              </a:avLst>
            </a:prstGeom>
            <a:solidFill>
              <a:schemeClr val="dk1"/>
            </a:solidFill>
            <a:ln cap="flat" cmpd="sng" w="9525">
              <a:solidFill>
                <a:schemeClr val="lt1"/>
              </a:solidFill>
              <a:prstDash val="solid"/>
              <a:round/>
              <a:headEnd len="med" w="med" type="none"/>
              <a:tailEnd len="med" w="med" type="none"/>
            </a:ln>
          </p:spPr>
          <p:txBody>
            <a:bodyPr anchorCtr="0" anchor="ctr" bIns="91425" lIns="91425" rIns="91425" wrap="square" tIns="91425">
              <a:noAutofit/>
            </a:bodyPr>
            <a:lstStyle/>
            <a:p>
              <a:pPr indent="0" lvl="0" marL="0" rtl="0">
                <a:spcBef>
                  <a:spcPts val="0"/>
                </a:spcBef>
                <a:buNone/>
              </a:pPr>
              <a:r>
                <a:rPr b="1" lang="en-US">
                  <a:solidFill>
                    <a:srgbClr val="FFFFFF"/>
                  </a:solidFill>
                  <a:latin typeface="Montserrat"/>
                  <a:ea typeface="Montserrat"/>
                  <a:cs typeface="Montserrat"/>
                  <a:sym typeface="Montserrat"/>
                </a:rPr>
                <a:t>2</a:t>
              </a:r>
            </a:p>
          </p:txBody>
        </p:sp>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2" name="Shape 302"/>
        <p:cNvGrpSpPr/>
        <p:nvPr/>
      </p:nvGrpSpPr>
      <p:grpSpPr>
        <a:xfrm>
          <a:off x="0" y="0"/>
          <a:ext cx="0" cy="0"/>
          <a:chOff x="0" y="0"/>
          <a:chExt cx="0" cy="0"/>
        </a:xfrm>
      </p:grpSpPr>
      <p:sp>
        <p:nvSpPr>
          <p:cNvPr id="303" name="Shape 303"/>
          <p:cNvSpPr txBox="1"/>
          <p:nvPr/>
        </p:nvSpPr>
        <p:spPr>
          <a:xfrm>
            <a:off x="159850" y="233550"/>
            <a:ext cx="12032100" cy="881100"/>
          </a:xfrm>
          <a:prstGeom prst="rect">
            <a:avLst/>
          </a:prstGeom>
          <a:noFill/>
          <a:ln>
            <a:noFill/>
          </a:ln>
        </p:spPr>
        <p:txBody>
          <a:bodyPr anchorCtr="0" anchor="t" bIns="91425" lIns="91425" rIns="91425" wrap="square" tIns="91425">
            <a:noAutofit/>
          </a:bodyPr>
          <a:lstStyle/>
          <a:p>
            <a:pPr indent="0" lvl="0" marL="0" rtl="0">
              <a:spcBef>
                <a:spcPts val="0"/>
              </a:spcBef>
              <a:buNone/>
            </a:pPr>
            <a:r>
              <a:rPr lang="en-US" sz="4000">
                <a:latin typeface="Montserrat SemiBold"/>
                <a:ea typeface="Montserrat SemiBold"/>
                <a:cs typeface="Montserrat SemiBold"/>
                <a:sym typeface="Montserrat SemiBold"/>
              </a:rPr>
              <a:t>Developing </a:t>
            </a:r>
            <a:r>
              <a:rPr b="1" lang="en-US" sz="4000">
                <a:latin typeface="Montserrat"/>
                <a:ea typeface="Montserrat"/>
                <a:cs typeface="Montserrat"/>
                <a:sym typeface="Montserrat"/>
              </a:rPr>
              <a:t>Winning Percentage Model</a:t>
            </a:r>
          </a:p>
        </p:txBody>
      </p:sp>
      <p:cxnSp>
        <p:nvCxnSpPr>
          <p:cNvPr id="304" name="Shape 304"/>
          <p:cNvCxnSpPr/>
          <p:nvPr/>
        </p:nvCxnSpPr>
        <p:spPr>
          <a:xfrm flipH="1" rot="10800000">
            <a:off x="7724775" y="1123875"/>
            <a:ext cx="3478800" cy="300"/>
          </a:xfrm>
          <a:prstGeom prst="straightConnector1">
            <a:avLst/>
          </a:prstGeom>
          <a:noFill/>
          <a:ln cap="flat" cmpd="sng" w="88900">
            <a:solidFill>
              <a:srgbClr val="E69138"/>
            </a:solidFill>
            <a:prstDash val="solid"/>
            <a:miter lim="800000"/>
            <a:headEnd len="med" w="med" type="none"/>
            <a:tailEnd len="med" w="med" type="none"/>
          </a:ln>
        </p:spPr>
      </p:cxnSp>
      <p:sp>
        <p:nvSpPr>
          <p:cNvPr id="305" name="Shape 305"/>
          <p:cNvSpPr txBox="1"/>
          <p:nvPr>
            <p:ph idx="12" type="sldNum"/>
          </p:nvPr>
        </p:nvSpPr>
        <p:spPr>
          <a:xfrm>
            <a:off x="11409045" y="6101959"/>
            <a:ext cx="731700" cy="525000"/>
          </a:xfrm>
          <a:prstGeom prst="rect">
            <a:avLst/>
          </a:prstGeom>
        </p:spPr>
        <p:txBody>
          <a:bodyPr anchorCtr="0" anchor="t" bIns="45700" lIns="91425" rIns="91425" wrap="square" tIns="45700">
            <a:noAutofit/>
          </a:bodyPr>
          <a:lstStyle/>
          <a:p>
            <a:pPr indent="0" lvl="0" marL="0">
              <a:spcBef>
                <a:spcPts val="0"/>
              </a:spcBef>
              <a:buNone/>
            </a:pPr>
            <a:fld id="{00000000-1234-1234-1234-123412341234}" type="slidenum">
              <a:rPr lang="en-US"/>
              <a:t>‹#›</a:t>
            </a:fld>
          </a:p>
        </p:txBody>
      </p:sp>
      <p:pic>
        <p:nvPicPr>
          <p:cNvPr id="306" name="Shape 306"/>
          <p:cNvPicPr preferRelativeResize="0"/>
          <p:nvPr/>
        </p:nvPicPr>
        <p:blipFill>
          <a:blip r:embed="rId3">
            <a:alphaModFix/>
          </a:blip>
          <a:stretch>
            <a:fillRect/>
          </a:stretch>
        </p:blipFill>
        <p:spPr>
          <a:xfrm>
            <a:off x="4562950" y="1541162"/>
            <a:ext cx="6983774" cy="4143800"/>
          </a:xfrm>
          <a:prstGeom prst="rect">
            <a:avLst/>
          </a:prstGeom>
          <a:noFill/>
          <a:ln>
            <a:noFill/>
          </a:ln>
        </p:spPr>
      </p:pic>
      <p:sp>
        <p:nvSpPr>
          <p:cNvPr id="307" name="Shape 307"/>
          <p:cNvSpPr txBox="1"/>
          <p:nvPr/>
        </p:nvSpPr>
        <p:spPr>
          <a:xfrm>
            <a:off x="261800" y="1417925"/>
            <a:ext cx="4301100" cy="4566300"/>
          </a:xfrm>
          <a:prstGeom prst="rect">
            <a:avLst/>
          </a:prstGeom>
          <a:noFill/>
          <a:ln>
            <a:noFill/>
          </a:ln>
        </p:spPr>
        <p:txBody>
          <a:bodyPr anchorCtr="0" anchor="t" bIns="91425" lIns="91425" rIns="91425" wrap="square" tIns="91425">
            <a:noAutofit/>
          </a:bodyPr>
          <a:lstStyle/>
          <a:p>
            <a:pPr indent="-317500" lvl="0" marL="457200" marR="0" rtl="0" algn="l">
              <a:lnSpc>
                <a:spcPct val="150000"/>
              </a:lnSpc>
              <a:spcBef>
                <a:spcPts val="0"/>
              </a:spcBef>
              <a:spcAft>
                <a:spcPts val="0"/>
              </a:spcAft>
              <a:buClr>
                <a:srgbClr val="000000"/>
              </a:buClr>
              <a:buSzPts val="1400"/>
              <a:buFont typeface="Lora"/>
              <a:buAutoNum type="arabicPeriod"/>
            </a:pPr>
            <a:r>
              <a:rPr lang="en-US">
                <a:latin typeface="Lora"/>
                <a:ea typeface="Lora"/>
                <a:cs typeface="Lora"/>
                <a:sym typeface="Lora"/>
              </a:rPr>
              <a:t>All Players per team</a:t>
            </a:r>
          </a:p>
          <a:p>
            <a:pPr indent="-317500" lvl="0" marL="457200" marR="0" rtl="0" algn="l">
              <a:lnSpc>
                <a:spcPct val="150000"/>
              </a:lnSpc>
              <a:spcBef>
                <a:spcPts val="0"/>
              </a:spcBef>
              <a:spcAft>
                <a:spcPts val="0"/>
              </a:spcAft>
              <a:buClr>
                <a:srgbClr val="000000"/>
              </a:buClr>
              <a:buSzPts val="1400"/>
              <a:buFont typeface="Lora"/>
              <a:buAutoNum type="arabicPeriod"/>
            </a:pPr>
            <a:r>
              <a:rPr lang="en-US">
                <a:latin typeface="Lora"/>
                <a:ea typeface="Lora"/>
                <a:cs typeface="Lora"/>
                <a:sym typeface="Lora"/>
              </a:rPr>
              <a:t>Top 5 Players per team, by minutes played (MP)</a:t>
            </a:r>
          </a:p>
          <a:p>
            <a:pPr indent="-317500" lvl="0" marL="457200" marR="0" rtl="0" algn="l">
              <a:lnSpc>
                <a:spcPct val="150000"/>
              </a:lnSpc>
              <a:spcBef>
                <a:spcPts val="0"/>
              </a:spcBef>
              <a:spcAft>
                <a:spcPts val="0"/>
              </a:spcAft>
              <a:buSzPts val="1400"/>
              <a:buFont typeface="Lora"/>
              <a:buAutoNum type="arabicPeriod"/>
            </a:pPr>
            <a:r>
              <a:rPr lang="en-US">
                <a:latin typeface="Lora"/>
                <a:ea typeface="Lora"/>
                <a:cs typeface="Lora"/>
                <a:sym typeface="Lora"/>
              </a:rPr>
              <a:t>Top 5 Players per team, by games started (GS)</a:t>
            </a:r>
          </a:p>
          <a:p>
            <a:pPr indent="-317500" lvl="0" marL="457200" marR="0" rtl="0" algn="l">
              <a:lnSpc>
                <a:spcPct val="150000"/>
              </a:lnSpc>
              <a:spcBef>
                <a:spcPts val="0"/>
              </a:spcBef>
              <a:spcAft>
                <a:spcPts val="0"/>
              </a:spcAft>
              <a:buSzPts val="1400"/>
              <a:buFont typeface="Lora"/>
              <a:buAutoNum type="arabicPeriod"/>
            </a:pPr>
            <a:r>
              <a:rPr lang="en-US">
                <a:latin typeface="Lora"/>
                <a:ea typeface="Lora"/>
                <a:cs typeface="Lora"/>
                <a:sym typeface="Lora"/>
              </a:rPr>
              <a:t>Top 5 Players per team, by MP &amp; normalized by season average (SA)</a:t>
            </a:r>
          </a:p>
          <a:p>
            <a:pPr indent="-317500" lvl="0" marL="457200" rtl="0">
              <a:lnSpc>
                <a:spcPct val="150000"/>
              </a:lnSpc>
              <a:spcBef>
                <a:spcPts val="0"/>
              </a:spcBef>
              <a:buClr>
                <a:schemeClr val="dk1"/>
              </a:buClr>
              <a:buSzPts val="1400"/>
              <a:buFont typeface="Lora"/>
              <a:buAutoNum type="arabicPeriod"/>
            </a:pPr>
            <a:r>
              <a:rPr lang="en-US">
                <a:solidFill>
                  <a:schemeClr val="dk1"/>
                </a:solidFill>
                <a:latin typeface="Lora"/>
                <a:ea typeface="Lora"/>
                <a:cs typeface="Lora"/>
                <a:sym typeface="Lora"/>
              </a:rPr>
              <a:t>Top 5 Players per team, by GS &amp; normalized by SA</a:t>
            </a:r>
          </a:p>
          <a:p>
            <a:pPr indent="-317500" lvl="0" marL="457200" rtl="0">
              <a:lnSpc>
                <a:spcPct val="150000"/>
              </a:lnSpc>
              <a:spcBef>
                <a:spcPts val="0"/>
              </a:spcBef>
              <a:buClr>
                <a:schemeClr val="dk1"/>
              </a:buClr>
              <a:buSzPts val="1400"/>
              <a:buFont typeface="Lora"/>
              <a:buAutoNum type="arabicPeriod"/>
            </a:pPr>
            <a:r>
              <a:rPr lang="en-US">
                <a:solidFill>
                  <a:schemeClr val="dk1"/>
                </a:solidFill>
                <a:latin typeface="Lora"/>
                <a:ea typeface="Lora"/>
                <a:cs typeface="Lora"/>
                <a:sym typeface="Lora"/>
              </a:rPr>
              <a:t>Top 5 Players per team, by MP + advanced stats</a:t>
            </a:r>
          </a:p>
          <a:p>
            <a:pPr indent="-317500" lvl="0" marL="457200" rtl="0">
              <a:lnSpc>
                <a:spcPct val="150000"/>
              </a:lnSpc>
              <a:spcBef>
                <a:spcPts val="0"/>
              </a:spcBef>
              <a:buClr>
                <a:schemeClr val="dk1"/>
              </a:buClr>
              <a:buSzPts val="1400"/>
              <a:buFont typeface="Lora"/>
              <a:buAutoNum type="arabicPeriod"/>
            </a:pPr>
            <a:r>
              <a:rPr lang="en-US">
                <a:solidFill>
                  <a:schemeClr val="dk1"/>
                </a:solidFill>
                <a:latin typeface="Lora"/>
                <a:ea typeface="Lora"/>
                <a:cs typeface="Lora"/>
                <a:sym typeface="Lora"/>
              </a:rPr>
              <a:t>Top 5 Players per team, by MP + advanced stats &amp; normalized by SA</a:t>
            </a:r>
          </a:p>
          <a:p>
            <a:pPr indent="0" lvl="0" marL="0" marR="0" rtl="0" algn="l">
              <a:lnSpc>
                <a:spcPct val="150000"/>
              </a:lnSpc>
              <a:spcBef>
                <a:spcPts val="0"/>
              </a:spcBef>
              <a:spcAft>
                <a:spcPts val="0"/>
              </a:spcAft>
              <a:buNone/>
            </a:pPr>
            <a:r>
              <a:t/>
            </a:r>
            <a:endParaRPr sz="1200">
              <a:latin typeface="Lora"/>
              <a:ea typeface="Lora"/>
              <a:cs typeface="Lora"/>
              <a:sym typeface="Lora"/>
            </a:endParaRPr>
          </a:p>
          <a:p>
            <a:pPr indent="0" lvl="0" marL="0" rtl="0">
              <a:lnSpc>
                <a:spcPct val="150000"/>
              </a:lnSpc>
              <a:spcBef>
                <a:spcPts val="0"/>
              </a:spcBef>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1" name="Shape 311"/>
        <p:cNvGrpSpPr/>
        <p:nvPr/>
      </p:nvGrpSpPr>
      <p:grpSpPr>
        <a:xfrm>
          <a:off x="0" y="0"/>
          <a:ext cx="0" cy="0"/>
          <a:chOff x="0" y="0"/>
          <a:chExt cx="0" cy="0"/>
        </a:xfrm>
      </p:grpSpPr>
      <p:sp>
        <p:nvSpPr>
          <p:cNvPr id="312" name="Shape 312"/>
          <p:cNvSpPr txBox="1"/>
          <p:nvPr/>
        </p:nvSpPr>
        <p:spPr>
          <a:xfrm>
            <a:off x="1425750" y="1925550"/>
            <a:ext cx="4412400" cy="2133300"/>
          </a:xfrm>
          <a:prstGeom prst="rect">
            <a:avLst/>
          </a:prstGeom>
          <a:noFill/>
          <a:ln>
            <a:noFill/>
          </a:ln>
        </p:spPr>
        <p:txBody>
          <a:bodyPr anchorCtr="0" anchor="t" bIns="91425" lIns="91425" rIns="91425" wrap="square" tIns="91425">
            <a:noAutofit/>
          </a:bodyPr>
          <a:lstStyle/>
          <a:p>
            <a:pPr indent="0" lvl="0" marL="0">
              <a:spcBef>
                <a:spcPts val="0"/>
              </a:spcBef>
              <a:buNone/>
            </a:pPr>
            <a:r>
              <a:t/>
            </a:r>
            <a:endParaRPr/>
          </a:p>
        </p:txBody>
      </p:sp>
      <p:sp>
        <p:nvSpPr>
          <p:cNvPr id="313" name="Shape 313"/>
          <p:cNvSpPr txBox="1"/>
          <p:nvPr/>
        </p:nvSpPr>
        <p:spPr>
          <a:xfrm>
            <a:off x="159850" y="233550"/>
            <a:ext cx="12032100" cy="881100"/>
          </a:xfrm>
          <a:prstGeom prst="rect">
            <a:avLst/>
          </a:prstGeom>
          <a:noFill/>
          <a:ln>
            <a:noFill/>
          </a:ln>
        </p:spPr>
        <p:txBody>
          <a:bodyPr anchorCtr="0" anchor="t" bIns="91425" lIns="91425" rIns="91425" wrap="square" tIns="91425">
            <a:noAutofit/>
          </a:bodyPr>
          <a:lstStyle/>
          <a:p>
            <a:pPr indent="0" lvl="0" marL="0" rtl="0">
              <a:spcBef>
                <a:spcPts val="0"/>
              </a:spcBef>
              <a:buNone/>
            </a:pPr>
            <a:r>
              <a:rPr lang="en-US" sz="4400">
                <a:latin typeface="Montserrat SemiBold"/>
                <a:ea typeface="Montserrat SemiBold"/>
                <a:cs typeface="Montserrat SemiBold"/>
                <a:sym typeface="Montserrat SemiBold"/>
              </a:rPr>
              <a:t>Developing </a:t>
            </a:r>
            <a:r>
              <a:rPr b="1" lang="en-US" sz="4400">
                <a:latin typeface="Montserrat"/>
                <a:ea typeface="Montserrat"/>
                <a:cs typeface="Montserrat"/>
                <a:sym typeface="Montserrat"/>
              </a:rPr>
              <a:t>Swap</a:t>
            </a:r>
            <a:r>
              <a:rPr b="1" lang="en-US" sz="4400">
                <a:latin typeface="Montserrat"/>
                <a:ea typeface="Montserrat"/>
                <a:cs typeface="Montserrat"/>
                <a:sym typeface="Montserrat"/>
              </a:rPr>
              <a:t> Model</a:t>
            </a:r>
          </a:p>
        </p:txBody>
      </p:sp>
      <p:sp>
        <p:nvSpPr>
          <p:cNvPr id="314" name="Shape 314"/>
          <p:cNvSpPr/>
          <p:nvPr/>
        </p:nvSpPr>
        <p:spPr>
          <a:xfrm>
            <a:off x="1415350" y="1946375"/>
            <a:ext cx="4433100" cy="1800300"/>
          </a:xfrm>
          <a:prstGeom prst="rect">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indent="0" lvl="0" marL="0" rtl="0">
              <a:spcBef>
                <a:spcPts val="0"/>
              </a:spcBef>
              <a:buNone/>
            </a:pPr>
            <a:r>
              <a:t/>
            </a:r>
            <a:endParaRPr/>
          </a:p>
        </p:txBody>
      </p:sp>
      <p:sp>
        <p:nvSpPr>
          <p:cNvPr id="315" name="Shape 315"/>
          <p:cNvSpPr/>
          <p:nvPr/>
        </p:nvSpPr>
        <p:spPr>
          <a:xfrm>
            <a:off x="826500" y="1566326"/>
            <a:ext cx="932400" cy="881100"/>
          </a:xfrm>
          <a:prstGeom prst="ellipse">
            <a:avLst/>
          </a:prstGeom>
          <a:solidFill>
            <a:srgbClr val="C55A11"/>
          </a:solidFill>
          <a:ln cap="flat" cmpd="sng" w="38100">
            <a:solidFill>
              <a:srgbClr val="FFFFFF"/>
            </a:solidFill>
            <a:prstDash val="solid"/>
            <a:round/>
            <a:headEnd len="med" w="med" type="none"/>
            <a:tailEnd len="med" w="med" type="none"/>
          </a:ln>
        </p:spPr>
        <p:txBody>
          <a:bodyPr anchorCtr="0" anchor="ctr" bIns="45700" lIns="91425" rIns="91425" wrap="square" tIns="45700">
            <a:noAutofit/>
          </a:bodyPr>
          <a:lstStyle/>
          <a:p>
            <a:pPr indent="0" lvl="0" marL="0" marR="0" rtl="0" algn="ctr">
              <a:spcBef>
                <a:spcPts val="0"/>
              </a:spcBef>
              <a:spcAft>
                <a:spcPts val="0"/>
              </a:spcAft>
              <a:buNone/>
            </a:pPr>
            <a:r>
              <a:rPr b="1" lang="en-US" sz="3600">
                <a:latin typeface="Helvetica Neue"/>
                <a:ea typeface="Helvetica Neue"/>
                <a:cs typeface="Helvetica Neue"/>
                <a:sym typeface="Helvetica Neue"/>
              </a:rPr>
              <a:t>1</a:t>
            </a:r>
          </a:p>
        </p:txBody>
      </p:sp>
      <p:sp>
        <p:nvSpPr>
          <p:cNvPr id="316" name="Shape 316"/>
          <p:cNvSpPr txBox="1"/>
          <p:nvPr/>
        </p:nvSpPr>
        <p:spPr>
          <a:xfrm>
            <a:off x="1654700" y="2175325"/>
            <a:ext cx="4183500" cy="1883400"/>
          </a:xfrm>
          <a:prstGeom prst="rect">
            <a:avLst/>
          </a:prstGeom>
          <a:noFill/>
          <a:ln>
            <a:noFill/>
          </a:ln>
        </p:spPr>
        <p:txBody>
          <a:bodyPr anchorCtr="0" anchor="t" bIns="91425" lIns="91425" rIns="91425" wrap="square" tIns="91425">
            <a:noAutofit/>
          </a:bodyPr>
          <a:lstStyle/>
          <a:p>
            <a:pPr indent="0" lvl="0" marL="0" rtl="0">
              <a:spcBef>
                <a:spcPts val="0"/>
              </a:spcBef>
              <a:buNone/>
            </a:pPr>
            <a:r>
              <a:t/>
            </a:r>
            <a:endParaRPr/>
          </a:p>
        </p:txBody>
      </p:sp>
      <p:sp>
        <p:nvSpPr>
          <p:cNvPr id="317" name="Shape 317"/>
          <p:cNvSpPr/>
          <p:nvPr/>
        </p:nvSpPr>
        <p:spPr>
          <a:xfrm>
            <a:off x="6791900" y="1946375"/>
            <a:ext cx="4433100" cy="1800300"/>
          </a:xfrm>
          <a:prstGeom prst="rect">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indent="0" lvl="0" marL="0" rtl="0">
              <a:spcBef>
                <a:spcPts val="0"/>
              </a:spcBef>
              <a:buNone/>
            </a:pPr>
            <a:r>
              <a:t/>
            </a:r>
            <a:endParaRPr/>
          </a:p>
        </p:txBody>
      </p:sp>
      <p:sp>
        <p:nvSpPr>
          <p:cNvPr id="318" name="Shape 318"/>
          <p:cNvSpPr/>
          <p:nvPr/>
        </p:nvSpPr>
        <p:spPr>
          <a:xfrm>
            <a:off x="6213450" y="1566326"/>
            <a:ext cx="932400" cy="881100"/>
          </a:xfrm>
          <a:prstGeom prst="ellipse">
            <a:avLst/>
          </a:prstGeom>
          <a:solidFill>
            <a:srgbClr val="C55A11"/>
          </a:solidFill>
          <a:ln cap="flat" cmpd="sng" w="38100">
            <a:solidFill>
              <a:srgbClr val="FFFFFF"/>
            </a:solidFill>
            <a:prstDash val="solid"/>
            <a:round/>
            <a:headEnd len="med" w="med" type="none"/>
            <a:tailEnd len="med" w="med" type="none"/>
          </a:ln>
        </p:spPr>
        <p:txBody>
          <a:bodyPr anchorCtr="0" anchor="ctr" bIns="45700" lIns="91425" rIns="91425" wrap="square" tIns="45700">
            <a:noAutofit/>
          </a:bodyPr>
          <a:lstStyle/>
          <a:p>
            <a:pPr indent="0" lvl="0" marL="0" marR="0" rtl="0" algn="ctr">
              <a:spcBef>
                <a:spcPts val="0"/>
              </a:spcBef>
              <a:spcAft>
                <a:spcPts val="0"/>
              </a:spcAft>
              <a:buNone/>
            </a:pPr>
            <a:r>
              <a:rPr b="1" lang="en-US" sz="3600">
                <a:latin typeface="Helvetica Neue"/>
                <a:ea typeface="Helvetica Neue"/>
                <a:cs typeface="Helvetica Neue"/>
                <a:sym typeface="Helvetica Neue"/>
              </a:rPr>
              <a:t>2</a:t>
            </a:r>
          </a:p>
        </p:txBody>
      </p:sp>
      <p:sp>
        <p:nvSpPr>
          <p:cNvPr id="319" name="Shape 319"/>
          <p:cNvSpPr txBox="1"/>
          <p:nvPr/>
        </p:nvSpPr>
        <p:spPr>
          <a:xfrm>
            <a:off x="7031250" y="2175325"/>
            <a:ext cx="4183500" cy="1883400"/>
          </a:xfrm>
          <a:prstGeom prst="rect">
            <a:avLst/>
          </a:prstGeom>
          <a:noFill/>
          <a:ln>
            <a:noFill/>
          </a:ln>
        </p:spPr>
        <p:txBody>
          <a:bodyPr anchorCtr="0" anchor="t" bIns="91425" lIns="91425" rIns="91425" wrap="square" tIns="91425">
            <a:noAutofit/>
          </a:bodyPr>
          <a:lstStyle/>
          <a:p>
            <a:pPr indent="0" lvl="0" marL="0">
              <a:spcBef>
                <a:spcPts val="0"/>
              </a:spcBef>
              <a:buNone/>
            </a:pPr>
            <a:r>
              <a:rPr lang="en-US"/>
              <a:t>After players are selected, </a:t>
            </a:r>
            <a:r>
              <a:rPr b="1" lang="en-US"/>
              <a:t>assign z-score in each statistical category for selected team</a:t>
            </a:r>
            <a:r>
              <a:rPr lang="en-US"/>
              <a:t>.</a:t>
            </a:r>
          </a:p>
          <a:p>
            <a:pPr indent="0" lvl="0" marL="0">
              <a:spcBef>
                <a:spcPts val="0"/>
              </a:spcBef>
              <a:buNone/>
            </a:pPr>
            <a:r>
              <a:rPr lang="en-US"/>
              <a:t>	→ Lowest z-scores = weakest areas</a:t>
            </a:r>
          </a:p>
          <a:p>
            <a:pPr indent="0" lvl="0" marL="0" rtl="0">
              <a:spcBef>
                <a:spcPts val="0"/>
              </a:spcBef>
              <a:buNone/>
            </a:pPr>
            <a:r>
              <a:rPr lang="en-US"/>
              <a:t>	→ Highest z-scores = strongest areas</a:t>
            </a:r>
          </a:p>
        </p:txBody>
      </p:sp>
      <p:sp>
        <p:nvSpPr>
          <p:cNvPr id="320" name="Shape 320"/>
          <p:cNvSpPr/>
          <p:nvPr/>
        </p:nvSpPr>
        <p:spPr>
          <a:xfrm>
            <a:off x="1415350" y="4209975"/>
            <a:ext cx="4433100" cy="1800300"/>
          </a:xfrm>
          <a:prstGeom prst="rect">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indent="0" lvl="0" marL="0" rtl="0">
              <a:spcBef>
                <a:spcPts val="0"/>
              </a:spcBef>
              <a:buNone/>
            </a:pPr>
            <a:r>
              <a:t/>
            </a:r>
            <a:endParaRPr/>
          </a:p>
        </p:txBody>
      </p:sp>
      <p:sp>
        <p:nvSpPr>
          <p:cNvPr id="321" name="Shape 321"/>
          <p:cNvSpPr/>
          <p:nvPr/>
        </p:nvSpPr>
        <p:spPr>
          <a:xfrm>
            <a:off x="826500" y="3840326"/>
            <a:ext cx="932400" cy="881100"/>
          </a:xfrm>
          <a:prstGeom prst="ellipse">
            <a:avLst/>
          </a:prstGeom>
          <a:solidFill>
            <a:srgbClr val="C55A11"/>
          </a:solidFill>
          <a:ln cap="flat" cmpd="sng" w="38100">
            <a:solidFill>
              <a:srgbClr val="FFFFFF"/>
            </a:solidFill>
            <a:prstDash val="solid"/>
            <a:round/>
            <a:headEnd len="med" w="med" type="none"/>
            <a:tailEnd len="med" w="med" type="none"/>
          </a:ln>
        </p:spPr>
        <p:txBody>
          <a:bodyPr anchorCtr="0" anchor="ctr" bIns="45700" lIns="91425" rIns="91425" wrap="square" tIns="45700">
            <a:noAutofit/>
          </a:bodyPr>
          <a:lstStyle/>
          <a:p>
            <a:pPr indent="0" lvl="0" marL="0" marR="0" rtl="0" algn="ctr">
              <a:spcBef>
                <a:spcPts val="0"/>
              </a:spcBef>
              <a:spcAft>
                <a:spcPts val="0"/>
              </a:spcAft>
              <a:buNone/>
            </a:pPr>
            <a:r>
              <a:rPr b="1" lang="en-US" sz="3600">
                <a:latin typeface="Helvetica Neue"/>
                <a:ea typeface="Helvetica Neue"/>
                <a:cs typeface="Helvetica Neue"/>
                <a:sym typeface="Helvetica Neue"/>
              </a:rPr>
              <a:t>3</a:t>
            </a:r>
          </a:p>
        </p:txBody>
      </p:sp>
      <p:sp>
        <p:nvSpPr>
          <p:cNvPr id="322" name="Shape 322"/>
          <p:cNvSpPr txBox="1"/>
          <p:nvPr/>
        </p:nvSpPr>
        <p:spPr>
          <a:xfrm>
            <a:off x="1654700" y="4438925"/>
            <a:ext cx="4183500" cy="1883400"/>
          </a:xfrm>
          <a:prstGeom prst="rect">
            <a:avLst/>
          </a:prstGeom>
          <a:noFill/>
          <a:ln>
            <a:noFill/>
          </a:ln>
        </p:spPr>
        <p:txBody>
          <a:bodyPr anchorCtr="0" anchor="t" bIns="91425" lIns="91425" rIns="91425" wrap="square" tIns="91425">
            <a:noAutofit/>
          </a:bodyPr>
          <a:lstStyle/>
          <a:p>
            <a:pPr indent="0" lvl="0" marL="0">
              <a:spcBef>
                <a:spcPts val="0"/>
              </a:spcBef>
              <a:buNone/>
            </a:pPr>
            <a:r>
              <a:rPr b="1" lang="en-US"/>
              <a:t>Impose desired restrictions</a:t>
            </a:r>
            <a:r>
              <a:rPr lang="en-US"/>
              <a:t> on swap</a:t>
            </a:r>
          </a:p>
          <a:p>
            <a:pPr indent="0" lvl="0" marL="0">
              <a:spcBef>
                <a:spcPts val="0"/>
              </a:spcBef>
              <a:buNone/>
            </a:pPr>
            <a:r>
              <a:rPr lang="en-US"/>
              <a:t>	→ Salary Cap On?</a:t>
            </a:r>
          </a:p>
          <a:p>
            <a:pPr indent="0" lvl="0" marL="0" rtl="0">
              <a:spcBef>
                <a:spcPts val="0"/>
              </a:spcBef>
              <a:buNone/>
            </a:pPr>
            <a:r>
              <a:rPr lang="en-US"/>
              <a:t>	→ Percentage of Salary Cap?</a:t>
            </a:r>
          </a:p>
        </p:txBody>
      </p:sp>
      <p:sp>
        <p:nvSpPr>
          <p:cNvPr id="323" name="Shape 323"/>
          <p:cNvSpPr/>
          <p:nvPr/>
        </p:nvSpPr>
        <p:spPr>
          <a:xfrm>
            <a:off x="6888600" y="4238775"/>
            <a:ext cx="4433100" cy="1800300"/>
          </a:xfrm>
          <a:prstGeom prst="rect">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indent="0" lvl="0" marL="0" rtl="0">
              <a:spcBef>
                <a:spcPts val="0"/>
              </a:spcBef>
              <a:buNone/>
            </a:pPr>
            <a:r>
              <a:t/>
            </a:r>
            <a:endParaRPr/>
          </a:p>
        </p:txBody>
      </p:sp>
      <p:sp>
        <p:nvSpPr>
          <p:cNvPr id="324" name="Shape 324"/>
          <p:cNvSpPr/>
          <p:nvPr/>
        </p:nvSpPr>
        <p:spPr>
          <a:xfrm>
            <a:off x="6299750" y="3869126"/>
            <a:ext cx="932400" cy="881100"/>
          </a:xfrm>
          <a:prstGeom prst="ellipse">
            <a:avLst/>
          </a:prstGeom>
          <a:solidFill>
            <a:srgbClr val="C55A11"/>
          </a:solidFill>
          <a:ln cap="flat" cmpd="sng" w="38100">
            <a:solidFill>
              <a:srgbClr val="FFFFFF"/>
            </a:solidFill>
            <a:prstDash val="solid"/>
            <a:round/>
            <a:headEnd len="med" w="med" type="none"/>
            <a:tailEnd len="med" w="med" type="none"/>
          </a:ln>
        </p:spPr>
        <p:txBody>
          <a:bodyPr anchorCtr="0" anchor="ctr" bIns="45700" lIns="91425" rIns="91425" wrap="square" tIns="45700">
            <a:noAutofit/>
          </a:bodyPr>
          <a:lstStyle/>
          <a:p>
            <a:pPr indent="0" lvl="0" marL="0" marR="0" rtl="0" algn="ctr">
              <a:spcBef>
                <a:spcPts val="0"/>
              </a:spcBef>
              <a:spcAft>
                <a:spcPts val="0"/>
              </a:spcAft>
              <a:buNone/>
            </a:pPr>
            <a:r>
              <a:rPr b="1" lang="en-US" sz="3600">
                <a:latin typeface="Helvetica Neue"/>
                <a:ea typeface="Helvetica Neue"/>
                <a:cs typeface="Helvetica Neue"/>
                <a:sym typeface="Helvetica Neue"/>
              </a:rPr>
              <a:t>4</a:t>
            </a:r>
          </a:p>
        </p:txBody>
      </p:sp>
      <p:sp>
        <p:nvSpPr>
          <p:cNvPr id="325" name="Shape 325"/>
          <p:cNvSpPr txBox="1"/>
          <p:nvPr/>
        </p:nvSpPr>
        <p:spPr>
          <a:xfrm>
            <a:off x="7127950" y="4467725"/>
            <a:ext cx="4267500" cy="1883400"/>
          </a:xfrm>
          <a:prstGeom prst="rect">
            <a:avLst/>
          </a:prstGeom>
          <a:noFill/>
          <a:ln>
            <a:noFill/>
          </a:ln>
        </p:spPr>
        <p:txBody>
          <a:bodyPr anchorCtr="0" anchor="t" bIns="91425" lIns="91425" rIns="91425" wrap="square" tIns="91425">
            <a:noAutofit/>
          </a:bodyPr>
          <a:lstStyle/>
          <a:p>
            <a:pPr indent="0" lvl="0" marL="0">
              <a:spcBef>
                <a:spcPts val="0"/>
              </a:spcBef>
              <a:buNone/>
            </a:pPr>
            <a:r>
              <a:rPr b="1" lang="en-US"/>
              <a:t>MAKE SWAPS: Iterate through players in the league</a:t>
            </a:r>
            <a:r>
              <a:rPr lang="en-US"/>
              <a:t>, swapping with selected players. Recalculate sum z-scores of worst three statistics.</a:t>
            </a:r>
          </a:p>
          <a:p>
            <a:pPr indent="0" lvl="0" marL="457200" rtl="0">
              <a:spcBef>
                <a:spcPts val="0"/>
              </a:spcBef>
              <a:buNone/>
            </a:pPr>
            <a:r>
              <a:rPr lang="en-US"/>
              <a:t>⇒</a:t>
            </a:r>
            <a:r>
              <a:rPr b="1" lang="en-US"/>
              <a:t> Determine which swap results in the largest increase in the weakest categories</a:t>
            </a:r>
            <a:r>
              <a:rPr lang="en-US"/>
              <a:t> (while complying with restrictions)</a:t>
            </a:r>
          </a:p>
        </p:txBody>
      </p:sp>
      <p:graphicFrame>
        <p:nvGraphicFramePr>
          <p:cNvPr id="326" name="Shape 326"/>
          <p:cNvGraphicFramePr/>
          <p:nvPr/>
        </p:nvGraphicFramePr>
        <p:xfrm>
          <a:off x="3628988" y="2033138"/>
          <a:ext cx="3000000" cy="3000000"/>
        </p:xfrm>
        <a:graphic>
          <a:graphicData uri="http://schemas.openxmlformats.org/drawingml/2006/table">
            <a:tbl>
              <a:tblPr>
                <a:noFill/>
                <a:tableStyleId>{A55DAA6A-0839-4BED-9CB8-30861AA34779}</a:tableStyleId>
              </a:tblPr>
              <a:tblGrid>
                <a:gridCol w="1093400"/>
                <a:gridCol w="440500"/>
                <a:gridCol w="440500"/>
              </a:tblGrid>
              <a:tr h="202100">
                <a:tc>
                  <a:txBody>
                    <a:bodyPr>
                      <a:noAutofit/>
                    </a:bodyPr>
                    <a:lstStyle/>
                    <a:p>
                      <a:pPr indent="0" lvl="0" marL="0" rtl="0">
                        <a:lnSpc>
                          <a:spcPct val="115000"/>
                        </a:lnSpc>
                        <a:spcBef>
                          <a:spcPts val="0"/>
                        </a:spcBef>
                        <a:buNone/>
                      </a:pPr>
                      <a:r>
                        <a:rPr b="1" lang="en-US" sz="1100">
                          <a:solidFill>
                            <a:srgbClr val="FFFFFF"/>
                          </a:solidFill>
                        </a:rPr>
                        <a:t>Statistic (5-player)</a:t>
                      </a:r>
                    </a:p>
                  </a:txBody>
                  <a:tcPr marT="91425" marB="91425" marR="68575" marL="68575">
                    <a:lnL cap="flat" cmpd="sng" w="12650">
                      <a:solidFill>
                        <a:srgbClr val="B45F06"/>
                      </a:solidFill>
                      <a:prstDash val="solid"/>
                      <a:round/>
                      <a:headEnd len="med" w="med" type="none"/>
                      <a:tailEnd len="med" w="med" type="none"/>
                    </a:lnL>
                    <a:lnR cap="flat" cmpd="sng" w="9525">
                      <a:solidFill>
                        <a:srgbClr val="FFFFFF"/>
                      </a:solidFill>
                      <a:prstDash val="solid"/>
                      <a:round/>
                      <a:headEnd len="med" w="med" type="none"/>
                      <a:tailEnd len="med" w="med" type="none"/>
                    </a:lnR>
                    <a:lnT cap="flat" cmpd="sng" w="12650">
                      <a:solidFill>
                        <a:srgbClr val="B45F06"/>
                      </a:solidFill>
                      <a:prstDash val="solid"/>
                      <a:round/>
                      <a:headEnd len="med" w="med" type="none"/>
                      <a:tailEnd len="med" w="med" type="none"/>
                    </a:lnT>
                    <a:lnB cap="flat" cmpd="sng" w="12650">
                      <a:solidFill>
                        <a:srgbClr val="B45F06"/>
                      </a:solidFill>
                      <a:prstDash val="solid"/>
                      <a:round/>
                      <a:headEnd len="med" w="med" type="none"/>
                      <a:tailEnd len="med" w="med" type="none"/>
                    </a:lnB>
                    <a:solidFill>
                      <a:srgbClr val="B45F06"/>
                    </a:solidFill>
                  </a:tcPr>
                </a:tc>
                <a:tc>
                  <a:txBody>
                    <a:bodyPr>
                      <a:noAutofit/>
                    </a:bodyPr>
                    <a:lstStyle/>
                    <a:p>
                      <a:pPr indent="0" lvl="0" marL="0" rtl="0" algn="ctr">
                        <a:lnSpc>
                          <a:spcPct val="115000"/>
                        </a:lnSpc>
                        <a:spcBef>
                          <a:spcPts val="0"/>
                        </a:spcBef>
                        <a:buNone/>
                      </a:pPr>
                      <a:r>
                        <a:rPr b="1" lang="en-US" sz="1100">
                          <a:solidFill>
                            <a:srgbClr val="FFFFFF"/>
                          </a:solidFill>
                          <a:latin typeface="Times New Roman"/>
                          <a:ea typeface="Times New Roman"/>
                          <a:cs typeface="Times New Roman"/>
                          <a:sym typeface="Times New Roman"/>
                        </a:rPr>
                        <a:t>μ</a:t>
                      </a:r>
                    </a:p>
                  </a:txBody>
                  <a:tcPr marT="91425" marB="91425" marR="68575" marL="68575">
                    <a:lnL cap="flat" cmpd="sng" w="9525">
                      <a:solidFill>
                        <a:srgbClr val="FFFFFF"/>
                      </a:solidFill>
                      <a:prstDash val="solid"/>
                      <a:round/>
                      <a:headEnd len="med" w="med" type="none"/>
                      <a:tailEnd len="med" w="med" type="none"/>
                    </a:lnL>
                    <a:lnR cap="flat" cmpd="sng" w="9525">
                      <a:solidFill>
                        <a:srgbClr val="FFFFFF"/>
                      </a:solidFill>
                      <a:prstDash val="solid"/>
                      <a:round/>
                      <a:headEnd len="med" w="med" type="none"/>
                      <a:tailEnd len="med" w="med" type="none"/>
                    </a:lnR>
                    <a:lnT cap="flat" cmpd="sng" w="12650">
                      <a:solidFill>
                        <a:srgbClr val="B45F06"/>
                      </a:solidFill>
                      <a:prstDash val="solid"/>
                      <a:round/>
                      <a:headEnd len="med" w="med" type="none"/>
                      <a:tailEnd len="med" w="med" type="none"/>
                    </a:lnT>
                    <a:lnB cap="flat" cmpd="sng" w="12650">
                      <a:solidFill>
                        <a:srgbClr val="B45F06"/>
                      </a:solidFill>
                      <a:prstDash val="solid"/>
                      <a:round/>
                      <a:headEnd len="med" w="med" type="none"/>
                      <a:tailEnd len="med" w="med" type="none"/>
                    </a:lnB>
                    <a:solidFill>
                      <a:srgbClr val="B45F06"/>
                    </a:solidFill>
                  </a:tcPr>
                </a:tc>
                <a:tc>
                  <a:txBody>
                    <a:bodyPr>
                      <a:noAutofit/>
                    </a:bodyPr>
                    <a:lstStyle/>
                    <a:p>
                      <a:pPr indent="0" lvl="0" marL="0" rtl="0" algn="ctr">
                        <a:lnSpc>
                          <a:spcPct val="115000"/>
                        </a:lnSpc>
                        <a:spcBef>
                          <a:spcPts val="0"/>
                        </a:spcBef>
                        <a:buNone/>
                      </a:pPr>
                      <a:r>
                        <a:rPr b="1" lang="en-US" sz="1100">
                          <a:solidFill>
                            <a:srgbClr val="FFFFFF"/>
                          </a:solidFill>
                          <a:latin typeface="Times New Roman"/>
                          <a:ea typeface="Times New Roman"/>
                          <a:cs typeface="Times New Roman"/>
                          <a:sym typeface="Times New Roman"/>
                        </a:rPr>
                        <a:t>σ</a:t>
                      </a:r>
                    </a:p>
                  </a:txBody>
                  <a:tcPr marT="91425" marB="91425" marR="68575" marL="68575">
                    <a:lnL cap="flat" cmpd="sng" w="9525">
                      <a:solidFill>
                        <a:srgbClr val="FFFFFF"/>
                      </a:solidFill>
                      <a:prstDash val="solid"/>
                      <a:round/>
                      <a:headEnd len="med" w="med" type="none"/>
                      <a:tailEnd len="med" w="med" type="none"/>
                    </a:lnL>
                    <a:lnR cap="flat" cmpd="sng" w="12650">
                      <a:solidFill>
                        <a:srgbClr val="B45F06"/>
                      </a:solidFill>
                      <a:prstDash val="solid"/>
                      <a:round/>
                      <a:headEnd len="med" w="med" type="none"/>
                      <a:tailEnd len="med" w="med" type="none"/>
                    </a:lnR>
                    <a:lnT cap="flat" cmpd="sng" w="12650">
                      <a:solidFill>
                        <a:srgbClr val="B45F06"/>
                      </a:solidFill>
                      <a:prstDash val="solid"/>
                      <a:round/>
                      <a:headEnd len="med" w="med" type="none"/>
                      <a:tailEnd len="med" w="med" type="none"/>
                    </a:lnT>
                    <a:lnB cap="flat" cmpd="sng" w="12650">
                      <a:solidFill>
                        <a:srgbClr val="B45F06"/>
                      </a:solidFill>
                      <a:prstDash val="solid"/>
                      <a:round/>
                      <a:headEnd len="med" w="med" type="none"/>
                      <a:tailEnd len="med" w="med" type="none"/>
                    </a:lnB>
                    <a:solidFill>
                      <a:srgbClr val="B45F06"/>
                    </a:solidFill>
                  </a:tcPr>
                </a:tc>
              </a:tr>
              <a:tr h="176300">
                <a:tc>
                  <a:txBody>
                    <a:bodyPr>
                      <a:noAutofit/>
                    </a:bodyPr>
                    <a:lstStyle/>
                    <a:p>
                      <a:pPr indent="0" lvl="0" marL="0" rtl="0">
                        <a:lnSpc>
                          <a:spcPct val="115000"/>
                        </a:lnSpc>
                        <a:spcBef>
                          <a:spcPts val="0"/>
                        </a:spcBef>
                        <a:buNone/>
                      </a:pPr>
                      <a:r>
                        <a:rPr b="1" lang="en-US" sz="1000"/>
                        <a:t>2-pointers</a:t>
                      </a:r>
                    </a:p>
                  </a:txBody>
                  <a:tcPr marT="91425" marB="91425" marR="68575" marL="68575">
                    <a:lnL cap="flat" cmpd="sng" w="12650">
                      <a:solidFill>
                        <a:srgbClr val="B45F06"/>
                      </a:solidFill>
                      <a:prstDash val="solid"/>
                      <a:round/>
                      <a:headEnd len="med" w="med" type="none"/>
                      <a:tailEnd len="med" w="med" type="none"/>
                    </a:lnL>
                    <a:lnR cap="flat" cmpd="sng" w="9525">
                      <a:solidFill>
                        <a:srgbClr val="B45F06"/>
                      </a:solidFill>
                      <a:prstDash val="solid"/>
                      <a:round/>
                      <a:headEnd len="med" w="med" type="none"/>
                      <a:tailEnd len="med" w="med" type="none"/>
                    </a:lnR>
                    <a:lnT cap="flat" cmpd="sng" w="12650">
                      <a:solidFill>
                        <a:srgbClr val="B45F06"/>
                      </a:solidFill>
                      <a:prstDash val="solid"/>
                      <a:round/>
                      <a:headEnd len="med" w="med" type="none"/>
                      <a:tailEnd len="med" w="med" type="none"/>
                    </a:lnT>
                    <a:lnB cap="flat" cmpd="sng" w="12650">
                      <a:solidFill>
                        <a:srgbClr val="B45F06"/>
                      </a:solidFill>
                      <a:prstDash val="solid"/>
                      <a:round/>
                      <a:headEnd len="med" w="med" type="none"/>
                      <a:tailEnd len="med" w="med" type="none"/>
                    </a:lnB>
                  </a:tcPr>
                </a:tc>
                <a:tc>
                  <a:txBody>
                    <a:bodyPr>
                      <a:noAutofit/>
                    </a:bodyPr>
                    <a:lstStyle/>
                    <a:p>
                      <a:pPr indent="0" lvl="0" marL="0" rtl="0" algn="ctr">
                        <a:lnSpc>
                          <a:spcPct val="115000"/>
                        </a:lnSpc>
                        <a:spcBef>
                          <a:spcPts val="0"/>
                        </a:spcBef>
                        <a:buNone/>
                      </a:pPr>
                      <a:r>
                        <a:rPr lang="en-US" sz="900"/>
                        <a:t>1453</a:t>
                      </a:r>
                    </a:p>
                  </a:txBody>
                  <a:tcPr marT="91425" marB="91425" marR="68575" marL="68575">
                    <a:lnL cap="flat" cmpd="sng" w="9525">
                      <a:solidFill>
                        <a:srgbClr val="B45F06"/>
                      </a:solidFill>
                      <a:prstDash val="solid"/>
                      <a:round/>
                      <a:headEnd len="med" w="med" type="none"/>
                      <a:tailEnd len="med" w="med" type="none"/>
                    </a:lnL>
                    <a:lnR cap="flat" cmpd="sng" w="9525">
                      <a:solidFill>
                        <a:srgbClr val="B45F06"/>
                      </a:solidFill>
                      <a:prstDash val="solid"/>
                      <a:round/>
                      <a:headEnd len="med" w="med" type="none"/>
                      <a:tailEnd len="med" w="med" type="none"/>
                    </a:lnR>
                    <a:lnT cap="flat" cmpd="sng" w="12650">
                      <a:solidFill>
                        <a:srgbClr val="B45F06"/>
                      </a:solidFill>
                      <a:prstDash val="solid"/>
                      <a:round/>
                      <a:headEnd len="med" w="med" type="none"/>
                      <a:tailEnd len="med" w="med" type="none"/>
                    </a:lnT>
                    <a:lnB cap="flat" cmpd="sng" w="12650">
                      <a:solidFill>
                        <a:srgbClr val="B45F06"/>
                      </a:solidFill>
                      <a:prstDash val="solid"/>
                      <a:round/>
                      <a:headEnd len="med" w="med" type="none"/>
                      <a:tailEnd len="med" w="med" type="none"/>
                    </a:lnB>
                  </a:tcPr>
                </a:tc>
                <a:tc>
                  <a:txBody>
                    <a:bodyPr>
                      <a:noAutofit/>
                    </a:bodyPr>
                    <a:lstStyle/>
                    <a:p>
                      <a:pPr indent="0" lvl="0" marL="0" rtl="0" algn="ctr">
                        <a:lnSpc>
                          <a:spcPct val="115000"/>
                        </a:lnSpc>
                        <a:spcBef>
                          <a:spcPts val="0"/>
                        </a:spcBef>
                        <a:buNone/>
                      </a:pPr>
                      <a:r>
                        <a:rPr lang="en-US" sz="900"/>
                        <a:t>280</a:t>
                      </a:r>
                    </a:p>
                  </a:txBody>
                  <a:tcPr marT="91425" marB="91425" marR="68575" marL="68575">
                    <a:lnL cap="flat" cmpd="sng" w="9525">
                      <a:solidFill>
                        <a:srgbClr val="B45F06"/>
                      </a:solidFill>
                      <a:prstDash val="solid"/>
                      <a:round/>
                      <a:headEnd len="med" w="med" type="none"/>
                      <a:tailEnd len="med" w="med" type="none"/>
                    </a:lnL>
                    <a:lnR cap="flat" cmpd="sng" w="12650">
                      <a:solidFill>
                        <a:srgbClr val="B45F06"/>
                      </a:solidFill>
                      <a:prstDash val="solid"/>
                      <a:round/>
                      <a:headEnd len="med" w="med" type="none"/>
                      <a:tailEnd len="med" w="med" type="none"/>
                    </a:lnR>
                    <a:lnT cap="flat" cmpd="sng" w="12650">
                      <a:solidFill>
                        <a:srgbClr val="B45F06"/>
                      </a:solidFill>
                      <a:prstDash val="solid"/>
                      <a:round/>
                      <a:headEnd len="med" w="med" type="none"/>
                      <a:tailEnd len="med" w="med" type="none"/>
                    </a:lnT>
                    <a:lnB cap="flat" cmpd="sng" w="12650">
                      <a:solidFill>
                        <a:srgbClr val="B45F06"/>
                      </a:solidFill>
                      <a:prstDash val="solid"/>
                      <a:round/>
                      <a:headEnd len="med" w="med" type="none"/>
                      <a:tailEnd len="med" w="med" type="none"/>
                    </a:lnB>
                  </a:tcPr>
                </a:tc>
              </a:tr>
              <a:tr h="176300">
                <a:tc>
                  <a:txBody>
                    <a:bodyPr>
                      <a:noAutofit/>
                    </a:bodyPr>
                    <a:lstStyle/>
                    <a:p>
                      <a:pPr indent="0" lvl="0" marL="0" rtl="0">
                        <a:lnSpc>
                          <a:spcPct val="115000"/>
                        </a:lnSpc>
                        <a:spcBef>
                          <a:spcPts val="0"/>
                        </a:spcBef>
                        <a:buNone/>
                      </a:pPr>
                      <a:r>
                        <a:rPr b="1" lang="en-US" sz="1000"/>
                        <a:t>rebounds</a:t>
                      </a:r>
                    </a:p>
                  </a:txBody>
                  <a:tcPr marT="91425" marB="91425" marR="68575" marL="68575">
                    <a:lnL cap="flat" cmpd="sng" w="12650">
                      <a:solidFill>
                        <a:srgbClr val="B45F06"/>
                      </a:solidFill>
                      <a:prstDash val="solid"/>
                      <a:round/>
                      <a:headEnd len="med" w="med" type="none"/>
                      <a:tailEnd len="med" w="med" type="none"/>
                    </a:lnL>
                    <a:lnR cap="flat" cmpd="sng" w="9525">
                      <a:solidFill>
                        <a:srgbClr val="B45F06"/>
                      </a:solidFill>
                      <a:prstDash val="solid"/>
                      <a:round/>
                      <a:headEnd len="med" w="med" type="none"/>
                      <a:tailEnd len="med" w="med" type="none"/>
                    </a:lnR>
                    <a:lnT cap="flat" cmpd="sng" w="12650">
                      <a:solidFill>
                        <a:srgbClr val="B45F06"/>
                      </a:solidFill>
                      <a:prstDash val="solid"/>
                      <a:round/>
                      <a:headEnd len="med" w="med" type="none"/>
                      <a:tailEnd len="med" w="med" type="none"/>
                    </a:lnT>
                    <a:lnB cap="flat" cmpd="sng" w="12650">
                      <a:solidFill>
                        <a:srgbClr val="B45F06"/>
                      </a:solidFill>
                      <a:prstDash val="solid"/>
                      <a:round/>
                      <a:headEnd len="med" w="med" type="none"/>
                      <a:tailEnd len="med" w="med" type="none"/>
                    </a:lnB>
                  </a:tcPr>
                </a:tc>
                <a:tc>
                  <a:txBody>
                    <a:bodyPr>
                      <a:noAutofit/>
                    </a:bodyPr>
                    <a:lstStyle/>
                    <a:p>
                      <a:pPr indent="0" lvl="0" marL="0" rtl="0" algn="ctr">
                        <a:lnSpc>
                          <a:spcPct val="115000"/>
                        </a:lnSpc>
                        <a:spcBef>
                          <a:spcPts val="0"/>
                        </a:spcBef>
                        <a:buNone/>
                      </a:pPr>
                      <a:r>
                        <a:rPr lang="en-US" sz="900"/>
                        <a:t>1964</a:t>
                      </a:r>
                    </a:p>
                  </a:txBody>
                  <a:tcPr marT="91425" marB="91425" marR="68575" marL="68575">
                    <a:lnL cap="flat" cmpd="sng" w="9525">
                      <a:solidFill>
                        <a:srgbClr val="B45F06"/>
                      </a:solidFill>
                      <a:prstDash val="solid"/>
                      <a:round/>
                      <a:headEnd len="med" w="med" type="none"/>
                      <a:tailEnd len="med" w="med" type="none"/>
                    </a:lnL>
                    <a:lnR cap="flat" cmpd="sng" w="9525">
                      <a:solidFill>
                        <a:srgbClr val="B45F06"/>
                      </a:solidFill>
                      <a:prstDash val="solid"/>
                      <a:round/>
                      <a:headEnd len="med" w="med" type="none"/>
                      <a:tailEnd len="med" w="med" type="none"/>
                    </a:lnR>
                    <a:lnT cap="flat" cmpd="sng" w="12650">
                      <a:solidFill>
                        <a:srgbClr val="B45F06"/>
                      </a:solidFill>
                      <a:prstDash val="solid"/>
                      <a:round/>
                      <a:headEnd len="med" w="med" type="none"/>
                      <a:tailEnd len="med" w="med" type="none"/>
                    </a:lnT>
                    <a:lnB cap="flat" cmpd="sng" w="12650">
                      <a:solidFill>
                        <a:srgbClr val="B45F06"/>
                      </a:solidFill>
                      <a:prstDash val="solid"/>
                      <a:round/>
                      <a:headEnd len="med" w="med" type="none"/>
                      <a:tailEnd len="med" w="med" type="none"/>
                    </a:lnB>
                  </a:tcPr>
                </a:tc>
                <a:tc>
                  <a:txBody>
                    <a:bodyPr>
                      <a:noAutofit/>
                    </a:bodyPr>
                    <a:lstStyle/>
                    <a:p>
                      <a:pPr indent="0" lvl="0" marL="0" rtl="0" algn="ctr">
                        <a:lnSpc>
                          <a:spcPct val="115000"/>
                        </a:lnSpc>
                        <a:spcBef>
                          <a:spcPts val="0"/>
                        </a:spcBef>
                        <a:buNone/>
                      </a:pPr>
                      <a:r>
                        <a:rPr lang="en-US" sz="900"/>
                        <a:t>355</a:t>
                      </a:r>
                    </a:p>
                  </a:txBody>
                  <a:tcPr marT="91425" marB="91425" marR="68575" marL="68575">
                    <a:lnL cap="flat" cmpd="sng" w="9525">
                      <a:solidFill>
                        <a:srgbClr val="B45F06"/>
                      </a:solidFill>
                      <a:prstDash val="solid"/>
                      <a:round/>
                      <a:headEnd len="med" w="med" type="none"/>
                      <a:tailEnd len="med" w="med" type="none"/>
                    </a:lnL>
                    <a:lnR cap="flat" cmpd="sng" w="12650">
                      <a:solidFill>
                        <a:srgbClr val="B45F06"/>
                      </a:solidFill>
                      <a:prstDash val="solid"/>
                      <a:round/>
                      <a:headEnd len="med" w="med" type="none"/>
                      <a:tailEnd len="med" w="med" type="none"/>
                    </a:lnR>
                    <a:lnT cap="flat" cmpd="sng" w="12650">
                      <a:solidFill>
                        <a:srgbClr val="B45F06"/>
                      </a:solidFill>
                      <a:prstDash val="solid"/>
                      <a:round/>
                      <a:headEnd len="med" w="med" type="none"/>
                      <a:tailEnd len="med" w="med" type="none"/>
                    </a:lnT>
                    <a:lnB cap="flat" cmpd="sng" w="12650">
                      <a:solidFill>
                        <a:srgbClr val="B45F06"/>
                      </a:solidFill>
                      <a:prstDash val="solid"/>
                      <a:round/>
                      <a:headEnd len="med" w="med" type="none"/>
                      <a:tailEnd len="med" w="med" type="none"/>
                    </a:lnB>
                  </a:tcPr>
                </a:tc>
              </a:tr>
              <a:tr h="176300">
                <a:tc>
                  <a:txBody>
                    <a:bodyPr>
                      <a:noAutofit/>
                    </a:bodyPr>
                    <a:lstStyle/>
                    <a:p>
                      <a:pPr indent="0" lvl="0" marL="0" rtl="0">
                        <a:lnSpc>
                          <a:spcPct val="115000"/>
                        </a:lnSpc>
                        <a:spcBef>
                          <a:spcPts val="0"/>
                        </a:spcBef>
                        <a:buNone/>
                      </a:pPr>
                      <a:r>
                        <a:rPr b="1" lang="en-US" sz="1000"/>
                        <a:t>steals</a:t>
                      </a:r>
                    </a:p>
                  </a:txBody>
                  <a:tcPr marT="91425" marB="91425" marR="68575" marL="68575">
                    <a:lnL cap="flat" cmpd="sng" w="12650">
                      <a:solidFill>
                        <a:srgbClr val="B45F06"/>
                      </a:solidFill>
                      <a:prstDash val="solid"/>
                      <a:round/>
                      <a:headEnd len="med" w="med" type="none"/>
                      <a:tailEnd len="med" w="med" type="none"/>
                    </a:lnL>
                    <a:lnR cap="flat" cmpd="sng" w="9525">
                      <a:solidFill>
                        <a:srgbClr val="B45F06"/>
                      </a:solidFill>
                      <a:prstDash val="solid"/>
                      <a:round/>
                      <a:headEnd len="med" w="med" type="none"/>
                      <a:tailEnd len="med" w="med" type="none"/>
                    </a:lnR>
                    <a:lnT cap="flat" cmpd="sng" w="12650">
                      <a:solidFill>
                        <a:srgbClr val="B45F06"/>
                      </a:solidFill>
                      <a:prstDash val="solid"/>
                      <a:round/>
                      <a:headEnd len="med" w="med" type="none"/>
                      <a:tailEnd len="med" w="med" type="none"/>
                    </a:lnT>
                    <a:lnB cap="flat" cmpd="sng" w="12650">
                      <a:solidFill>
                        <a:srgbClr val="B45F06"/>
                      </a:solidFill>
                      <a:prstDash val="solid"/>
                      <a:round/>
                      <a:headEnd len="med" w="med" type="none"/>
                      <a:tailEnd len="med" w="med" type="none"/>
                    </a:lnB>
                  </a:tcPr>
                </a:tc>
                <a:tc>
                  <a:txBody>
                    <a:bodyPr>
                      <a:noAutofit/>
                    </a:bodyPr>
                    <a:lstStyle/>
                    <a:p>
                      <a:pPr indent="0" lvl="0" marL="0" rtl="0" algn="ctr">
                        <a:lnSpc>
                          <a:spcPct val="115000"/>
                        </a:lnSpc>
                        <a:spcBef>
                          <a:spcPts val="0"/>
                        </a:spcBef>
                        <a:buNone/>
                      </a:pPr>
                      <a:r>
                        <a:rPr lang="en-US" sz="900"/>
                        <a:t>363</a:t>
                      </a:r>
                    </a:p>
                  </a:txBody>
                  <a:tcPr marT="91425" marB="91425" marR="68575" marL="68575">
                    <a:lnL cap="flat" cmpd="sng" w="9525">
                      <a:solidFill>
                        <a:srgbClr val="B45F06"/>
                      </a:solidFill>
                      <a:prstDash val="solid"/>
                      <a:round/>
                      <a:headEnd len="med" w="med" type="none"/>
                      <a:tailEnd len="med" w="med" type="none"/>
                    </a:lnL>
                    <a:lnR cap="flat" cmpd="sng" w="9525">
                      <a:solidFill>
                        <a:srgbClr val="B45F06"/>
                      </a:solidFill>
                      <a:prstDash val="solid"/>
                      <a:round/>
                      <a:headEnd len="med" w="med" type="none"/>
                      <a:tailEnd len="med" w="med" type="none"/>
                    </a:lnR>
                    <a:lnT cap="flat" cmpd="sng" w="12650">
                      <a:solidFill>
                        <a:srgbClr val="B45F06"/>
                      </a:solidFill>
                      <a:prstDash val="solid"/>
                      <a:round/>
                      <a:headEnd len="med" w="med" type="none"/>
                      <a:tailEnd len="med" w="med" type="none"/>
                    </a:lnT>
                    <a:lnB cap="flat" cmpd="sng" w="12650">
                      <a:solidFill>
                        <a:srgbClr val="B45F06"/>
                      </a:solidFill>
                      <a:prstDash val="solid"/>
                      <a:round/>
                      <a:headEnd len="med" w="med" type="none"/>
                      <a:tailEnd len="med" w="med" type="none"/>
                    </a:lnB>
                  </a:tcPr>
                </a:tc>
                <a:tc>
                  <a:txBody>
                    <a:bodyPr>
                      <a:noAutofit/>
                    </a:bodyPr>
                    <a:lstStyle/>
                    <a:p>
                      <a:pPr indent="0" lvl="0" marL="0" rtl="0" algn="ctr">
                        <a:lnSpc>
                          <a:spcPct val="115000"/>
                        </a:lnSpc>
                        <a:spcBef>
                          <a:spcPts val="0"/>
                        </a:spcBef>
                        <a:buNone/>
                      </a:pPr>
                      <a:r>
                        <a:rPr lang="en-US" sz="900"/>
                        <a:t>64</a:t>
                      </a:r>
                    </a:p>
                  </a:txBody>
                  <a:tcPr marT="91425" marB="91425" marR="68575" marL="68575">
                    <a:lnL cap="flat" cmpd="sng" w="9525">
                      <a:solidFill>
                        <a:srgbClr val="B45F06"/>
                      </a:solidFill>
                      <a:prstDash val="solid"/>
                      <a:round/>
                      <a:headEnd len="med" w="med" type="none"/>
                      <a:tailEnd len="med" w="med" type="none"/>
                    </a:lnL>
                    <a:lnR cap="flat" cmpd="sng" w="12650">
                      <a:solidFill>
                        <a:srgbClr val="B45F06"/>
                      </a:solidFill>
                      <a:prstDash val="solid"/>
                      <a:round/>
                      <a:headEnd len="med" w="med" type="none"/>
                      <a:tailEnd len="med" w="med" type="none"/>
                    </a:lnR>
                    <a:lnT cap="flat" cmpd="sng" w="12650">
                      <a:solidFill>
                        <a:srgbClr val="B45F06"/>
                      </a:solidFill>
                      <a:prstDash val="solid"/>
                      <a:round/>
                      <a:headEnd len="med" w="med" type="none"/>
                      <a:tailEnd len="med" w="med" type="none"/>
                    </a:lnT>
                    <a:lnB cap="flat" cmpd="sng" w="12650">
                      <a:solidFill>
                        <a:srgbClr val="B45F06"/>
                      </a:solidFill>
                      <a:prstDash val="solid"/>
                      <a:round/>
                      <a:headEnd len="med" w="med" type="none"/>
                      <a:tailEnd len="med" w="med" type="none"/>
                    </a:lnB>
                  </a:tcPr>
                </a:tc>
              </a:tr>
            </a:tbl>
          </a:graphicData>
        </a:graphic>
      </p:graphicFrame>
      <p:sp>
        <p:nvSpPr>
          <p:cNvPr id="327" name="Shape 327"/>
          <p:cNvSpPr txBox="1"/>
          <p:nvPr/>
        </p:nvSpPr>
        <p:spPr>
          <a:xfrm>
            <a:off x="1654700" y="2286525"/>
            <a:ext cx="1974300" cy="1300800"/>
          </a:xfrm>
          <a:prstGeom prst="rect">
            <a:avLst/>
          </a:prstGeom>
          <a:noFill/>
          <a:ln>
            <a:noFill/>
          </a:ln>
        </p:spPr>
        <p:txBody>
          <a:bodyPr anchorCtr="0" anchor="t" bIns="91425" lIns="91425" rIns="91425" wrap="square" tIns="91425">
            <a:noAutofit/>
          </a:bodyPr>
          <a:lstStyle/>
          <a:p>
            <a:pPr indent="-69850" lvl="0" marL="0">
              <a:spcBef>
                <a:spcPts val="0"/>
              </a:spcBef>
              <a:buClr>
                <a:schemeClr val="dk1"/>
              </a:buClr>
              <a:buSzPts val="1100"/>
              <a:buFont typeface="Arial"/>
              <a:buNone/>
            </a:pPr>
            <a:r>
              <a:rPr lang="en-US">
                <a:solidFill>
                  <a:schemeClr val="dk1"/>
                </a:solidFill>
              </a:rPr>
              <a:t>Get top 5 players for each team. </a:t>
            </a:r>
            <a:r>
              <a:rPr b="1" lang="en-US">
                <a:solidFill>
                  <a:schemeClr val="dk1"/>
                </a:solidFill>
              </a:rPr>
              <a:t>Get mean and standard deviation for each statistic.</a:t>
            </a:r>
          </a:p>
          <a:p>
            <a:pPr indent="0" lvl="0" marL="0">
              <a:spcBef>
                <a:spcPts val="0"/>
              </a:spcBef>
              <a:buNone/>
            </a:pPr>
            <a:r>
              <a:t/>
            </a:r>
            <a:endParaRPr b="1"/>
          </a:p>
        </p:txBody>
      </p:sp>
      <p:sp>
        <p:nvSpPr>
          <p:cNvPr id="328" name="Shape 328"/>
          <p:cNvSpPr txBox="1"/>
          <p:nvPr>
            <p:ph idx="12" type="sldNum"/>
          </p:nvPr>
        </p:nvSpPr>
        <p:spPr>
          <a:xfrm>
            <a:off x="11409045" y="6101959"/>
            <a:ext cx="731700" cy="525000"/>
          </a:xfrm>
          <a:prstGeom prst="rect">
            <a:avLst/>
          </a:prstGeom>
        </p:spPr>
        <p:txBody>
          <a:bodyPr anchorCtr="0" anchor="t" bIns="45700" lIns="91425" rIns="91425" wrap="square" tIns="45700">
            <a:noAutofit/>
          </a:bodyPr>
          <a:lstStyle/>
          <a:p>
            <a:pPr indent="0" lvl="0" marL="0">
              <a:spcBef>
                <a:spcPts val="0"/>
              </a:spcBef>
              <a:buNone/>
            </a:pPr>
            <a:fld id="{00000000-1234-1234-1234-123412341234}" type="slidenum">
              <a:rPr lang="en-US"/>
              <a:t>‹#›</a:t>
            </a:fld>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2" name="Shape 332"/>
        <p:cNvGrpSpPr/>
        <p:nvPr/>
      </p:nvGrpSpPr>
      <p:grpSpPr>
        <a:xfrm>
          <a:off x="0" y="0"/>
          <a:ext cx="0" cy="0"/>
          <a:chOff x="0" y="0"/>
          <a:chExt cx="0" cy="0"/>
        </a:xfrm>
      </p:grpSpPr>
      <p:sp>
        <p:nvSpPr>
          <p:cNvPr id="333" name="Shape 333"/>
          <p:cNvSpPr txBox="1"/>
          <p:nvPr/>
        </p:nvSpPr>
        <p:spPr>
          <a:xfrm>
            <a:off x="1468625" y="2678700"/>
            <a:ext cx="7365600" cy="1286400"/>
          </a:xfrm>
          <a:prstGeom prst="rect">
            <a:avLst/>
          </a:prstGeom>
          <a:noFill/>
          <a:ln>
            <a:noFill/>
          </a:ln>
        </p:spPr>
        <p:txBody>
          <a:bodyPr anchorCtr="0" anchor="t" bIns="91425" lIns="91425" rIns="91425" wrap="square" tIns="91425">
            <a:noAutofit/>
          </a:bodyPr>
          <a:lstStyle/>
          <a:p>
            <a:pPr indent="0" lvl="0" marL="0" rtl="0">
              <a:spcBef>
                <a:spcPts val="0"/>
              </a:spcBef>
              <a:buNone/>
            </a:pPr>
            <a:r>
              <a:rPr b="1" lang="en-US" sz="7200">
                <a:solidFill>
                  <a:srgbClr val="FFFFFF"/>
                </a:solidFill>
                <a:latin typeface="Montserrat"/>
                <a:ea typeface="Montserrat"/>
                <a:cs typeface="Montserrat"/>
                <a:sym typeface="Montserrat"/>
              </a:rPr>
              <a:t>Learning Path</a:t>
            </a: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7" name="Shape 337"/>
        <p:cNvGrpSpPr/>
        <p:nvPr/>
      </p:nvGrpSpPr>
      <p:grpSpPr>
        <a:xfrm>
          <a:off x="0" y="0"/>
          <a:ext cx="0" cy="0"/>
          <a:chOff x="0" y="0"/>
          <a:chExt cx="0" cy="0"/>
        </a:xfrm>
      </p:grpSpPr>
      <p:sp>
        <p:nvSpPr>
          <p:cNvPr id="338" name="Shape 338"/>
          <p:cNvSpPr txBox="1"/>
          <p:nvPr>
            <p:ph idx="12" type="sldNum"/>
          </p:nvPr>
        </p:nvSpPr>
        <p:spPr>
          <a:xfrm>
            <a:off x="11398995" y="6051709"/>
            <a:ext cx="731700" cy="525000"/>
          </a:xfrm>
          <a:prstGeom prst="rect">
            <a:avLst/>
          </a:prstGeom>
        </p:spPr>
        <p:txBody>
          <a:bodyPr anchorCtr="0" anchor="t" bIns="45700" lIns="91425" rIns="91425" wrap="square" tIns="45700">
            <a:noAutofit/>
          </a:bodyPr>
          <a:lstStyle/>
          <a:p>
            <a:pPr indent="0" lvl="0" marL="0">
              <a:spcBef>
                <a:spcPts val="0"/>
              </a:spcBef>
              <a:buNone/>
            </a:pPr>
            <a:fld id="{00000000-1234-1234-1234-123412341234}" type="slidenum">
              <a:rPr lang="en-US"/>
              <a:t>‹#›</a:t>
            </a:fld>
          </a:p>
        </p:txBody>
      </p:sp>
      <p:sp>
        <p:nvSpPr>
          <p:cNvPr id="339" name="Shape 339"/>
          <p:cNvSpPr txBox="1"/>
          <p:nvPr/>
        </p:nvSpPr>
        <p:spPr>
          <a:xfrm>
            <a:off x="159850" y="233550"/>
            <a:ext cx="9097800" cy="881100"/>
          </a:xfrm>
          <a:prstGeom prst="rect">
            <a:avLst/>
          </a:prstGeom>
          <a:noFill/>
          <a:ln>
            <a:noFill/>
          </a:ln>
        </p:spPr>
        <p:txBody>
          <a:bodyPr anchorCtr="0" anchor="t" bIns="91425" lIns="91425" rIns="91425" wrap="square" tIns="91425">
            <a:noAutofit/>
          </a:bodyPr>
          <a:lstStyle/>
          <a:p>
            <a:pPr indent="0" lvl="0" marL="0" rtl="0">
              <a:spcBef>
                <a:spcPts val="0"/>
              </a:spcBef>
              <a:buNone/>
            </a:pPr>
            <a:r>
              <a:rPr lang="en-US" sz="4800">
                <a:latin typeface="Montserrat SemiBold"/>
                <a:ea typeface="Montserrat SemiBold"/>
                <a:cs typeface="Montserrat SemiBold"/>
                <a:sym typeface="Montserrat SemiBold"/>
              </a:rPr>
              <a:t>Idea Generating</a:t>
            </a:r>
          </a:p>
        </p:txBody>
      </p:sp>
      <p:sp>
        <p:nvSpPr>
          <p:cNvPr id="340" name="Shape 340"/>
          <p:cNvSpPr txBox="1"/>
          <p:nvPr/>
        </p:nvSpPr>
        <p:spPr>
          <a:xfrm>
            <a:off x="347900" y="1333350"/>
            <a:ext cx="5300700" cy="4718400"/>
          </a:xfrm>
          <a:prstGeom prst="rect">
            <a:avLst/>
          </a:prstGeom>
          <a:noFill/>
          <a:ln>
            <a:noFill/>
          </a:ln>
        </p:spPr>
        <p:txBody>
          <a:bodyPr anchorCtr="0" anchor="t" bIns="91425" lIns="91425" rIns="91425" wrap="square" tIns="91425">
            <a:noAutofit/>
          </a:bodyPr>
          <a:lstStyle/>
          <a:p>
            <a:pPr indent="0" lvl="0" marL="0">
              <a:spcBef>
                <a:spcPts val="0"/>
              </a:spcBef>
              <a:buNone/>
            </a:pPr>
            <a:r>
              <a:rPr b="1" i="1" lang="en-US">
                <a:latin typeface="Lora"/>
                <a:ea typeface="Lora"/>
                <a:cs typeface="Lora"/>
                <a:sym typeface="Lora"/>
              </a:rPr>
              <a:t>Old Topic: Automatic Material Recycling</a:t>
            </a:r>
          </a:p>
          <a:p>
            <a:pPr indent="0" lvl="0" marL="0">
              <a:spcBef>
                <a:spcPts val="0"/>
              </a:spcBef>
              <a:buNone/>
            </a:pPr>
            <a:r>
              <a:t/>
            </a:r>
            <a:endParaRPr b="1">
              <a:latin typeface="Lora"/>
              <a:ea typeface="Lora"/>
              <a:cs typeface="Lora"/>
              <a:sym typeface="Lora"/>
            </a:endParaRPr>
          </a:p>
          <a:p>
            <a:pPr indent="0" lvl="0" marL="0">
              <a:spcBef>
                <a:spcPts val="0"/>
              </a:spcBef>
              <a:buNone/>
            </a:pPr>
            <a:r>
              <a:rPr b="1" lang="en-US" sz="1800">
                <a:latin typeface="Lora"/>
                <a:ea typeface="Lora"/>
                <a:cs typeface="Lora"/>
                <a:sym typeface="Lora"/>
              </a:rPr>
              <a:t>New Idea: NBA Data Analysis</a:t>
            </a:r>
          </a:p>
          <a:p>
            <a:pPr indent="0" lvl="0" marL="0">
              <a:spcBef>
                <a:spcPts val="0"/>
              </a:spcBef>
              <a:buNone/>
            </a:pPr>
            <a:r>
              <a:t/>
            </a:r>
            <a:endParaRPr b="1">
              <a:latin typeface="Lora"/>
              <a:ea typeface="Lora"/>
              <a:cs typeface="Lora"/>
              <a:sym typeface="Lora"/>
            </a:endParaRPr>
          </a:p>
          <a:p>
            <a:pPr indent="-317500" lvl="0" marL="457200">
              <a:lnSpc>
                <a:spcPct val="150000"/>
              </a:lnSpc>
              <a:spcBef>
                <a:spcPts val="0"/>
              </a:spcBef>
              <a:spcAft>
                <a:spcPts val="0"/>
              </a:spcAft>
              <a:buSzPts val="1400"/>
              <a:buFont typeface="Lora"/>
              <a:buAutoNum type="arabicPeriod"/>
            </a:pPr>
            <a:r>
              <a:rPr b="1" lang="en-US">
                <a:latin typeface="Lora"/>
                <a:ea typeface="Lora"/>
                <a:cs typeface="Lora"/>
                <a:sym typeface="Lora"/>
              </a:rPr>
              <a:t>Reasons:</a:t>
            </a:r>
          </a:p>
          <a:p>
            <a:pPr indent="-317500" lvl="1" marL="1371600" rtl="0">
              <a:lnSpc>
                <a:spcPct val="150000"/>
              </a:lnSpc>
              <a:spcBef>
                <a:spcPts val="0"/>
              </a:spcBef>
              <a:spcAft>
                <a:spcPts val="0"/>
              </a:spcAft>
              <a:buSzPts val="1400"/>
              <a:buFont typeface="Lora"/>
              <a:buAutoNum type="alphaLcPeriod"/>
            </a:pPr>
            <a:r>
              <a:rPr lang="en-US">
                <a:latin typeface="Lora"/>
                <a:ea typeface="Lora"/>
                <a:cs typeface="Lora"/>
                <a:sym typeface="Lora"/>
              </a:rPr>
              <a:t>Full and free data available</a:t>
            </a:r>
          </a:p>
          <a:p>
            <a:pPr indent="-317500" lvl="1" marL="1371600" rtl="0">
              <a:lnSpc>
                <a:spcPct val="150000"/>
              </a:lnSpc>
              <a:spcBef>
                <a:spcPts val="0"/>
              </a:spcBef>
              <a:spcAft>
                <a:spcPts val="0"/>
              </a:spcAft>
              <a:buSzPts val="1400"/>
              <a:buFont typeface="Lora"/>
              <a:buAutoNum type="alphaLcPeriod"/>
            </a:pPr>
            <a:r>
              <a:rPr lang="en-US">
                <a:latin typeface="Lora"/>
                <a:ea typeface="Lora"/>
                <a:cs typeface="Lora"/>
                <a:sym typeface="Lora"/>
              </a:rPr>
              <a:t>Large space of flexibility</a:t>
            </a:r>
          </a:p>
          <a:p>
            <a:pPr indent="-317500" lvl="1" marL="1371600" rtl="0">
              <a:lnSpc>
                <a:spcPct val="150000"/>
              </a:lnSpc>
              <a:spcBef>
                <a:spcPts val="0"/>
              </a:spcBef>
              <a:buSzPts val="1400"/>
              <a:buFont typeface="Lora"/>
              <a:buAutoNum type="alphaLcPeriod"/>
            </a:pPr>
            <a:r>
              <a:rPr lang="en-US">
                <a:latin typeface="Lora"/>
                <a:ea typeface="Lora"/>
                <a:cs typeface="Lora"/>
                <a:sym typeface="Lora"/>
              </a:rPr>
              <a:t>No basketball expert necessary</a:t>
            </a:r>
          </a:p>
          <a:p>
            <a:pPr indent="0" lvl="0" marL="0" rtl="0">
              <a:lnSpc>
                <a:spcPct val="150000"/>
              </a:lnSpc>
              <a:spcBef>
                <a:spcPts val="0"/>
              </a:spcBef>
              <a:buNone/>
            </a:pPr>
            <a:r>
              <a:t/>
            </a:r>
            <a:endParaRPr b="1">
              <a:latin typeface="Lora"/>
              <a:ea typeface="Lora"/>
              <a:cs typeface="Lora"/>
              <a:sym typeface="Lora"/>
            </a:endParaRPr>
          </a:p>
          <a:p>
            <a:pPr indent="-317500" lvl="0" marL="457200" rtl="0">
              <a:lnSpc>
                <a:spcPct val="150000"/>
              </a:lnSpc>
              <a:spcBef>
                <a:spcPts val="0"/>
              </a:spcBef>
              <a:spcAft>
                <a:spcPts val="0"/>
              </a:spcAft>
              <a:buSzPts val="1400"/>
              <a:buAutoNum type="arabicPeriod"/>
            </a:pPr>
            <a:r>
              <a:rPr b="1" lang="en-US">
                <a:latin typeface="Lora"/>
                <a:ea typeface="Lora"/>
                <a:cs typeface="Lora"/>
                <a:sym typeface="Lora"/>
              </a:rPr>
              <a:t>Discussion</a:t>
            </a:r>
            <a:r>
              <a:rPr lang="en-US">
                <a:latin typeface="Lora"/>
                <a:ea typeface="Lora"/>
                <a:cs typeface="Lora"/>
                <a:sym typeface="Lora"/>
              </a:rPr>
              <a:t>:</a:t>
            </a:r>
          </a:p>
          <a:p>
            <a:pPr indent="-317500" lvl="1" marL="1371600" rtl="0">
              <a:lnSpc>
                <a:spcPct val="150000"/>
              </a:lnSpc>
              <a:spcBef>
                <a:spcPts val="0"/>
              </a:spcBef>
              <a:spcAft>
                <a:spcPts val="0"/>
              </a:spcAft>
              <a:buSzPts val="1400"/>
              <a:buFont typeface="Lora"/>
              <a:buAutoNum type="alphaLcPeriod"/>
            </a:pPr>
            <a:r>
              <a:rPr lang="en-US">
                <a:latin typeface="Lora"/>
                <a:ea typeface="Lora"/>
                <a:cs typeface="Lora"/>
                <a:sym typeface="Lora"/>
              </a:rPr>
              <a:t>Figure out the aspects that affect team performance mostly</a:t>
            </a:r>
          </a:p>
          <a:p>
            <a:pPr indent="-317500" lvl="1" marL="1371600" rtl="0">
              <a:lnSpc>
                <a:spcPct val="150000"/>
              </a:lnSpc>
              <a:spcBef>
                <a:spcPts val="0"/>
              </a:spcBef>
              <a:spcAft>
                <a:spcPts val="0"/>
              </a:spcAft>
              <a:buSzPts val="1400"/>
              <a:buFont typeface="Lora"/>
              <a:buAutoNum type="alphaLcPeriod"/>
            </a:pPr>
            <a:r>
              <a:rPr lang="en-US">
                <a:latin typeface="Lora"/>
                <a:ea typeface="Lora"/>
                <a:cs typeface="Lora"/>
                <a:sym typeface="Lora"/>
              </a:rPr>
              <a:t>Predict the winning percentage of an imaginary team of desired players</a:t>
            </a:r>
          </a:p>
          <a:p>
            <a:pPr indent="-317500" lvl="1" marL="1371600" rtl="0">
              <a:lnSpc>
                <a:spcPct val="150000"/>
              </a:lnSpc>
              <a:spcBef>
                <a:spcPts val="0"/>
              </a:spcBef>
              <a:buSzPts val="1400"/>
              <a:buFont typeface="Lora"/>
              <a:buAutoNum type="alphaLcPeriod"/>
            </a:pPr>
            <a:r>
              <a:rPr lang="en-US">
                <a:latin typeface="Lora"/>
                <a:ea typeface="Lora"/>
                <a:cs typeface="Lora"/>
                <a:sym typeface="Lora"/>
              </a:rPr>
              <a:t>Analyze team dynamic to give suggestions</a:t>
            </a:r>
          </a:p>
          <a:p>
            <a:pPr indent="0" lvl="0" marL="0">
              <a:spcBef>
                <a:spcPts val="0"/>
              </a:spcBef>
              <a:buNone/>
            </a:pPr>
            <a:r>
              <a:t/>
            </a:r>
            <a:endParaRPr b="1"/>
          </a:p>
        </p:txBody>
      </p:sp>
      <p:pic>
        <p:nvPicPr>
          <p:cNvPr id="341" name="Shape 341"/>
          <p:cNvPicPr preferRelativeResize="0"/>
          <p:nvPr/>
        </p:nvPicPr>
        <p:blipFill>
          <a:blip r:embed="rId3">
            <a:alphaModFix/>
          </a:blip>
          <a:stretch>
            <a:fillRect/>
          </a:stretch>
        </p:blipFill>
        <p:spPr>
          <a:xfrm>
            <a:off x="4801500" y="1333353"/>
            <a:ext cx="6858001" cy="2401225"/>
          </a:xfrm>
          <a:prstGeom prst="rect">
            <a:avLst/>
          </a:prstGeom>
          <a:noFill/>
          <a:ln>
            <a:noFill/>
          </a:ln>
        </p:spPr>
      </p:pic>
      <p:pic>
        <p:nvPicPr>
          <p:cNvPr id="342" name="Shape 342"/>
          <p:cNvPicPr preferRelativeResize="0"/>
          <p:nvPr/>
        </p:nvPicPr>
        <p:blipFill>
          <a:blip r:embed="rId4">
            <a:alphaModFix/>
          </a:blip>
          <a:stretch>
            <a:fillRect/>
          </a:stretch>
        </p:blipFill>
        <p:spPr>
          <a:xfrm>
            <a:off x="8518776" y="2753525"/>
            <a:ext cx="3611923" cy="3611950"/>
          </a:xfrm>
          <a:prstGeom prst="rect">
            <a:avLst/>
          </a:prstGeom>
          <a:noFill/>
          <a:ln>
            <a:noFill/>
          </a:ln>
        </p:spPr>
      </p:pic>
      <p:pic>
        <p:nvPicPr>
          <p:cNvPr id="343" name="Shape 343"/>
          <p:cNvPicPr preferRelativeResize="0"/>
          <p:nvPr/>
        </p:nvPicPr>
        <p:blipFill>
          <a:blip r:embed="rId5">
            <a:alphaModFix/>
          </a:blip>
          <a:stretch>
            <a:fillRect/>
          </a:stretch>
        </p:blipFill>
        <p:spPr>
          <a:xfrm>
            <a:off x="5259825" y="2753513"/>
            <a:ext cx="3038475" cy="38100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7" name="Shape 347"/>
        <p:cNvGrpSpPr/>
        <p:nvPr/>
      </p:nvGrpSpPr>
      <p:grpSpPr>
        <a:xfrm>
          <a:off x="0" y="0"/>
          <a:ext cx="0" cy="0"/>
          <a:chOff x="0" y="0"/>
          <a:chExt cx="0" cy="0"/>
        </a:xfrm>
      </p:grpSpPr>
      <p:sp>
        <p:nvSpPr>
          <p:cNvPr id="348" name="Shape 348"/>
          <p:cNvSpPr txBox="1"/>
          <p:nvPr/>
        </p:nvSpPr>
        <p:spPr>
          <a:xfrm>
            <a:off x="159850" y="233550"/>
            <a:ext cx="9097800" cy="881100"/>
          </a:xfrm>
          <a:prstGeom prst="rect">
            <a:avLst/>
          </a:prstGeom>
          <a:noFill/>
          <a:ln>
            <a:noFill/>
          </a:ln>
        </p:spPr>
        <p:txBody>
          <a:bodyPr anchorCtr="0" anchor="t" bIns="91425" lIns="91425" rIns="91425" wrap="square" tIns="91425">
            <a:noAutofit/>
          </a:bodyPr>
          <a:lstStyle/>
          <a:p>
            <a:pPr indent="0" lvl="0" marL="0" rtl="0">
              <a:spcBef>
                <a:spcPts val="0"/>
              </a:spcBef>
              <a:buNone/>
            </a:pPr>
            <a:r>
              <a:rPr lang="en-US" sz="4800">
                <a:latin typeface="Montserrat SemiBold"/>
                <a:ea typeface="Montserrat SemiBold"/>
                <a:cs typeface="Montserrat SemiBold"/>
                <a:sym typeface="Montserrat SemiBold"/>
              </a:rPr>
              <a:t>Model Development</a:t>
            </a:r>
          </a:p>
        </p:txBody>
      </p:sp>
      <p:sp>
        <p:nvSpPr>
          <p:cNvPr id="349" name="Shape 349"/>
          <p:cNvSpPr txBox="1"/>
          <p:nvPr>
            <p:ph idx="12" type="sldNum"/>
          </p:nvPr>
        </p:nvSpPr>
        <p:spPr>
          <a:xfrm>
            <a:off x="11398995" y="6051709"/>
            <a:ext cx="731700" cy="525000"/>
          </a:xfrm>
          <a:prstGeom prst="rect">
            <a:avLst/>
          </a:prstGeom>
        </p:spPr>
        <p:txBody>
          <a:bodyPr anchorCtr="0" anchor="t" bIns="45700" lIns="91425" rIns="91425" wrap="square" tIns="45700">
            <a:noAutofit/>
          </a:bodyPr>
          <a:lstStyle/>
          <a:p>
            <a:pPr indent="0" lvl="0" marL="0" rtl="0">
              <a:spcBef>
                <a:spcPts val="0"/>
              </a:spcBef>
              <a:buNone/>
            </a:pPr>
            <a:fld id="{00000000-1234-1234-1234-123412341234}" type="slidenum">
              <a:rPr lang="en-US"/>
              <a:t>‹#›</a:t>
            </a:fld>
          </a:p>
        </p:txBody>
      </p:sp>
      <p:sp>
        <p:nvSpPr>
          <p:cNvPr id="350" name="Shape 350"/>
          <p:cNvSpPr/>
          <p:nvPr/>
        </p:nvSpPr>
        <p:spPr>
          <a:xfrm>
            <a:off x="0" y="1586613"/>
            <a:ext cx="3635400" cy="891900"/>
          </a:xfrm>
          <a:prstGeom prst="homePlate">
            <a:avLst>
              <a:gd fmla="val 50000" name="adj"/>
            </a:avLst>
          </a:prstGeom>
          <a:solidFill>
            <a:srgbClr val="783F04"/>
          </a:solidFill>
          <a:ln>
            <a:noFill/>
          </a:ln>
        </p:spPr>
        <p:txBody>
          <a:bodyPr anchorCtr="0" anchor="ctr" bIns="121900" lIns="121900" rIns="121900" wrap="square" tIns="121900">
            <a:noAutofit/>
          </a:bodyPr>
          <a:lstStyle/>
          <a:p>
            <a:pPr indent="-95250" lvl="0" marL="0" rtl="0" algn="ctr">
              <a:spcBef>
                <a:spcPts val="0"/>
              </a:spcBef>
              <a:buSzPts val="1500"/>
              <a:buNone/>
            </a:pPr>
            <a:r>
              <a:rPr b="1" lang="en-US" sz="1800">
                <a:solidFill>
                  <a:srgbClr val="FFFFFF"/>
                </a:solidFill>
                <a:latin typeface="Lora"/>
                <a:ea typeface="Lora"/>
                <a:cs typeface="Lora"/>
                <a:sym typeface="Lora"/>
              </a:rPr>
              <a:t>ML Model From Class</a:t>
            </a:r>
          </a:p>
        </p:txBody>
      </p:sp>
      <p:sp>
        <p:nvSpPr>
          <p:cNvPr id="351" name="Shape 351"/>
          <p:cNvSpPr/>
          <p:nvPr/>
        </p:nvSpPr>
        <p:spPr>
          <a:xfrm>
            <a:off x="3017825" y="1586327"/>
            <a:ext cx="3388200" cy="891900"/>
          </a:xfrm>
          <a:prstGeom prst="chevron">
            <a:avLst>
              <a:gd fmla="val 50000" name="adj"/>
            </a:avLst>
          </a:prstGeom>
          <a:solidFill>
            <a:srgbClr val="B45F06"/>
          </a:solidFill>
          <a:ln>
            <a:noFill/>
          </a:ln>
        </p:spPr>
        <p:txBody>
          <a:bodyPr anchorCtr="0" anchor="ctr" bIns="121900" lIns="121900" rIns="121900" wrap="square" tIns="121900">
            <a:noAutofit/>
          </a:bodyPr>
          <a:lstStyle/>
          <a:p>
            <a:pPr indent="-95250" lvl="0" marL="0" rtl="0" algn="ctr">
              <a:spcBef>
                <a:spcPts val="0"/>
              </a:spcBef>
              <a:buSzPts val="1500"/>
              <a:buNone/>
            </a:pPr>
            <a:r>
              <a:rPr b="1" lang="en-US" sz="1900">
                <a:solidFill>
                  <a:srgbClr val="FFFFFF"/>
                </a:solidFill>
                <a:latin typeface="Roboto"/>
                <a:ea typeface="Roboto"/>
                <a:cs typeface="Roboto"/>
                <a:sym typeface="Roboto"/>
              </a:rPr>
              <a:t>Linear Regression </a:t>
            </a:r>
          </a:p>
        </p:txBody>
      </p:sp>
      <p:sp>
        <p:nvSpPr>
          <p:cNvPr id="352" name="Shape 352"/>
          <p:cNvSpPr/>
          <p:nvPr/>
        </p:nvSpPr>
        <p:spPr>
          <a:xfrm>
            <a:off x="5773154" y="1586327"/>
            <a:ext cx="3388200" cy="891900"/>
          </a:xfrm>
          <a:prstGeom prst="chevron">
            <a:avLst>
              <a:gd fmla="val 50000" name="adj"/>
            </a:avLst>
          </a:prstGeom>
          <a:solidFill>
            <a:srgbClr val="E69138"/>
          </a:solidFill>
          <a:ln>
            <a:noFill/>
          </a:ln>
        </p:spPr>
        <p:txBody>
          <a:bodyPr anchorCtr="0" anchor="ctr" bIns="121900" lIns="121900" rIns="121900" wrap="square" tIns="121900">
            <a:noAutofit/>
          </a:bodyPr>
          <a:lstStyle/>
          <a:p>
            <a:pPr indent="-95250" lvl="0" marL="0" rtl="0" algn="ctr">
              <a:spcBef>
                <a:spcPts val="0"/>
              </a:spcBef>
              <a:buSzPts val="1500"/>
              <a:buNone/>
            </a:pPr>
            <a:r>
              <a:rPr b="1" lang="en-US" sz="1900">
                <a:solidFill>
                  <a:srgbClr val="FFFFFF"/>
                </a:solidFill>
                <a:latin typeface="Roboto"/>
                <a:ea typeface="Roboto"/>
                <a:cs typeface="Roboto"/>
                <a:sym typeface="Roboto"/>
              </a:rPr>
              <a:t>Features Selection &amp; Comparison</a:t>
            </a:r>
          </a:p>
        </p:txBody>
      </p:sp>
      <p:sp>
        <p:nvSpPr>
          <p:cNvPr id="353" name="Shape 353"/>
          <p:cNvSpPr/>
          <p:nvPr/>
        </p:nvSpPr>
        <p:spPr>
          <a:xfrm>
            <a:off x="8528772" y="1586327"/>
            <a:ext cx="3388200" cy="891900"/>
          </a:xfrm>
          <a:prstGeom prst="chevron">
            <a:avLst>
              <a:gd fmla="val 50000" name="adj"/>
            </a:avLst>
          </a:prstGeom>
          <a:solidFill>
            <a:srgbClr val="F6B26B"/>
          </a:solidFill>
          <a:ln>
            <a:noFill/>
          </a:ln>
        </p:spPr>
        <p:txBody>
          <a:bodyPr anchorCtr="0" anchor="ctr" bIns="121900" lIns="121900" rIns="121900" wrap="square" tIns="121900">
            <a:noAutofit/>
          </a:bodyPr>
          <a:lstStyle/>
          <a:p>
            <a:pPr indent="-95250" lvl="0" marL="0" rtl="0" algn="ctr">
              <a:spcBef>
                <a:spcPts val="0"/>
              </a:spcBef>
              <a:buSzPts val="1500"/>
              <a:buNone/>
            </a:pPr>
            <a:r>
              <a:rPr lang="en-US" sz="1900">
                <a:solidFill>
                  <a:srgbClr val="FFFFFF"/>
                </a:solidFill>
                <a:latin typeface="Roboto"/>
                <a:ea typeface="Roboto"/>
                <a:cs typeface="Roboto"/>
                <a:sym typeface="Roboto"/>
              </a:rPr>
              <a:t>Final Model</a:t>
            </a:r>
          </a:p>
        </p:txBody>
      </p:sp>
      <p:pic>
        <p:nvPicPr>
          <p:cNvPr id="354" name="Shape 354"/>
          <p:cNvPicPr preferRelativeResize="0"/>
          <p:nvPr/>
        </p:nvPicPr>
        <p:blipFill rotWithShape="1">
          <a:blip r:embed="rId3">
            <a:alphaModFix/>
          </a:blip>
          <a:srcRect b="10861" l="13785" r="7350" t="7837"/>
          <a:stretch/>
        </p:blipFill>
        <p:spPr>
          <a:xfrm>
            <a:off x="905900" y="2983315"/>
            <a:ext cx="3779835" cy="2667296"/>
          </a:xfrm>
          <a:prstGeom prst="rect">
            <a:avLst/>
          </a:prstGeom>
          <a:noFill/>
          <a:ln>
            <a:noFill/>
          </a:ln>
        </p:spPr>
      </p:pic>
      <p:pic>
        <p:nvPicPr>
          <p:cNvPr id="355" name="Shape 355"/>
          <p:cNvPicPr preferRelativeResize="0"/>
          <p:nvPr/>
        </p:nvPicPr>
        <p:blipFill>
          <a:blip r:embed="rId4">
            <a:alphaModFix/>
          </a:blip>
          <a:stretch>
            <a:fillRect/>
          </a:stretch>
        </p:blipFill>
        <p:spPr>
          <a:xfrm>
            <a:off x="4878169" y="2731200"/>
            <a:ext cx="6131881" cy="3320500"/>
          </a:xfrm>
          <a:prstGeom prst="rect">
            <a:avLst/>
          </a:prstGeom>
          <a:noFill/>
          <a:ln>
            <a:noFill/>
          </a:ln>
        </p:spPr>
      </p:pic>
      <p:sp>
        <p:nvSpPr>
          <p:cNvPr id="356" name="Shape 356"/>
          <p:cNvSpPr/>
          <p:nvPr/>
        </p:nvSpPr>
        <p:spPr>
          <a:xfrm>
            <a:off x="10000434" y="3238253"/>
            <a:ext cx="924000" cy="2667300"/>
          </a:xfrm>
          <a:prstGeom prst="rect">
            <a:avLst/>
          </a:prstGeom>
          <a:noFill/>
          <a:ln cap="flat" cmpd="sng" w="28575">
            <a:solidFill>
              <a:srgbClr val="FF0000"/>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cxnSp>
        <p:nvCxnSpPr>
          <p:cNvPr id="357" name="Shape 357"/>
          <p:cNvCxnSpPr/>
          <p:nvPr/>
        </p:nvCxnSpPr>
        <p:spPr>
          <a:xfrm>
            <a:off x="4210773" y="4456532"/>
            <a:ext cx="601500" cy="0"/>
          </a:xfrm>
          <a:prstGeom prst="straightConnector1">
            <a:avLst/>
          </a:prstGeom>
          <a:noFill/>
          <a:ln cap="flat" cmpd="sng" w="38100">
            <a:solidFill>
              <a:srgbClr val="E69138"/>
            </a:solidFill>
            <a:prstDash val="solid"/>
            <a:round/>
            <a:headEnd len="lg" w="lg" type="none"/>
            <a:tailEnd len="lg" w="lg" type="triangle"/>
          </a:ln>
        </p:spPr>
      </p:cxn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1" name="Shape 361"/>
        <p:cNvGrpSpPr/>
        <p:nvPr/>
      </p:nvGrpSpPr>
      <p:grpSpPr>
        <a:xfrm>
          <a:off x="0" y="0"/>
          <a:ext cx="0" cy="0"/>
          <a:chOff x="0" y="0"/>
          <a:chExt cx="0" cy="0"/>
        </a:xfrm>
      </p:grpSpPr>
      <p:sp>
        <p:nvSpPr>
          <p:cNvPr id="362" name="Shape 362"/>
          <p:cNvSpPr txBox="1"/>
          <p:nvPr/>
        </p:nvSpPr>
        <p:spPr>
          <a:xfrm>
            <a:off x="159850" y="233550"/>
            <a:ext cx="9097800" cy="881100"/>
          </a:xfrm>
          <a:prstGeom prst="rect">
            <a:avLst/>
          </a:prstGeom>
          <a:noFill/>
          <a:ln>
            <a:noFill/>
          </a:ln>
        </p:spPr>
        <p:txBody>
          <a:bodyPr anchorCtr="0" anchor="t" bIns="91425" lIns="91425" rIns="91425" wrap="square" tIns="91425">
            <a:noAutofit/>
          </a:bodyPr>
          <a:lstStyle/>
          <a:p>
            <a:pPr indent="0" lvl="0" marL="0" rtl="0">
              <a:spcBef>
                <a:spcPts val="0"/>
              </a:spcBef>
              <a:buNone/>
            </a:pPr>
            <a:r>
              <a:rPr lang="en-US" sz="4800">
                <a:latin typeface="Montserrat SemiBold"/>
                <a:ea typeface="Montserrat SemiBold"/>
                <a:cs typeface="Montserrat SemiBold"/>
                <a:sym typeface="Montserrat SemiBold"/>
              </a:rPr>
              <a:t>User Interface</a:t>
            </a:r>
          </a:p>
        </p:txBody>
      </p:sp>
      <p:sp>
        <p:nvSpPr>
          <p:cNvPr id="363" name="Shape 363"/>
          <p:cNvSpPr txBox="1"/>
          <p:nvPr>
            <p:ph idx="12" type="sldNum"/>
          </p:nvPr>
        </p:nvSpPr>
        <p:spPr>
          <a:xfrm>
            <a:off x="11398995" y="6051709"/>
            <a:ext cx="731700" cy="525000"/>
          </a:xfrm>
          <a:prstGeom prst="rect">
            <a:avLst/>
          </a:prstGeom>
        </p:spPr>
        <p:txBody>
          <a:bodyPr anchorCtr="0" anchor="t" bIns="45700" lIns="91425" rIns="91425" wrap="square" tIns="45700">
            <a:noAutofit/>
          </a:bodyPr>
          <a:lstStyle/>
          <a:p>
            <a:pPr indent="0" lvl="0" marL="0">
              <a:spcBef>
                <a:spcPts val="0"/>
              </a:spcBef>
              <a:buNone/>
            </a:pPr>
            <a:fld id="{00000000-1234-1234-1234-123412341234}" type="slidenum">
              <a:rPr lang="en-US"/>
              <a:t>‹#›</a:t>
            </a:fld>
          </a:p>
        </p:txBody>
      </p:sp>
      <p:grpSp>
        <p:nvGrpSpPr>
          <p:cNvPr id="364" name="Shape 364"/>
          <p:cNvGrpSpPr/>
          <p:nvPr/>
        </p:nvGrpSpPr>
        <p:grpSpPr>
          <a:xfrm>
            <a:off x="0" y="1586613"/>
            <a:ext cx="3635509" cy="4643665"/>
            <a:chOff x="0" y="1189989"/>
            <a:chExt cx="2726700" cy="3482836"/>
          </a:xfrm>
        </p:grpSpPr>
        <p:sp>
          <p:nvSpPr>
            <p:cNvPr id="365" name="Shape 365"/>
            <p:cNvSpPr/>
            <p:nvPr/>
          </p:nvSpPr>
          <p:spPr>
            <a:xfrm>
              <a:off x="0" y="1189989"/>
              <a:ext cx="2726700" cy="669000"/>
            </a:xfrm>
            <a:prstGeom prst="homePlate">
              <a:avLst>
                <a:gd fmla="val 50000" name="adj"/>
              </a:avLst>
            </a:prstGeom>
            <a:solidFill>
              <a:srgbClr val="783F04"/>
            </a:solidFill>
            <a:ln>
              <a:noFill/>
            </a:ln>
          </p:spPr>
          <p:txBody>
            <a:bodyPr anchorCtr="0" anchor="ctr" bIns="121900" lIns="121900" rIns="121900" wrap="square" tIns="121900">
              <a:noAutofit/>
            </a:bodyPr>
            <a:lstStyle/>
            <a:p>
              <a:pPr indent="-95250" lvl="0" marL="0" algn="ctr">
                <a:spcBef>
                  <a:spcPts val="0"/>
                </a:spcBef>
                <a:buSzPts val="1500"/>
                <a:buNone/>
              </a:pPr>
              <a:r>
                <a:rPr b="1" lang="en-US" sz="1800">
                  <a:solidFill>
                    <a:srgbClr val="FFFFFF"/>
                  </a:solidFill>
                  <a:latin typeface="Lora"/>
                  <a:ea typeface="Lora"/>
                  <a:cs typeface="Lora"/>
                  <a:sym typeface="Lora"/>
                </a:rPr>
                <a:t>PyGUI</a:t>
              </a:r>
            </a:p>
          </p:txBody>
        </p:sp>
        <p:sp>
          <p:nvSpPr>
            <p:cNvPr id="366" name="Shape 366"/>
            <p:cNvSpPr txBox="1"/>
            <p:nvPr/>
          </p:nvSpPr>
          <p:spPr>
            <a:xfrm>
              <a:off x="410850" y="2057125"/>
              <a:ext cx="1905000" cy="2615700"/>
            </a:xfrm>
            <a:prstGeom prst="rect">
              <a:avLst/>
            </a:prstGeom>
            <a:noFill/>
            <a:ln>
              <a:noFill/>
            </a:ln>
          </p:spPr>
          <p:txBody>
            <a:bodyPr anchorCtr="0" anchor="t" bIns="121900" lIns="121900" rIns="121900" wrap="square" tIns="121900">
              <a:noAutofit/>
            </a:bodyPr>
            <a:lstStyle/>
            <a:p>
              <a:pPr indent="0" lvl="0" marL="0">
                <a:lnSpc>
                  <a:spcPct val="115000"/>
                </a:lnSpc>
                <a:spcBef>
                  <a:spcPts val="0"/>
                </a:spcBef>
                <a:buNone/>
              </a:pPr>
              <a:r>
                <a:rPr lang="en-US" sz="1600">
                  <a:solidFill>
                    <a:srgbClr val="434343"/>
                  </a:solidFill>
                  <a:latin typeface="Lora"/>
                  <a:ea typeface="Lora"/>
                  <a:cs typeface="Lora"/>
                  <a:sym typeface="Lora"/>
                </a:rPr>
                <a:t>Comparatively easier but works only for Unix, Macintosh, and Windows platforms. Considering that we have Mac system, we decided to switch soon after.</a:t>
              </a:r>
            </a:p>
          </p:txBody>
        </p:sp>
      </p:grpSp>
      <p:grpSp>
        <p:nvGrpSpPr>
          <p:cNvPr id="367" name="Shape 367"/>
          <p:cNvGrpSpPr/>
          <p:nvPr/>
        </p:nvGrpSpPr>
        <p:grpSpPr>
          <a:xfrm>
            <a:off x="3017825" y="1586327"/>
            <a:ext cx="3388315" cy="4643951"/>
            <a:chOff x="2263425" y="1189775"/>
            <a:chExt cx="2541300" cy="3483050"/>
          </a:xfrm>
        </p:grpSpPr>
        <p:sp>
          <p:nvSpPr>
            <p:cNvPr id="368" name="Shape 368"/>
            <p:cNvSpPr/>
            <p:nvPr/>
          </p:nvSpPr>
          <p:spPr>
            <a:xfrm>
              <a:off x="2263425" y="1189775"/>
              <a:ext cx="2541300" cy="669000"/>
            </a:xfrm>
            <a:prstGeom prst="chevron">
              <a:avLst>
                <a:gd fmla="val 50000" name="adj"/>
              </a:avLst>
            </a:prstGeom>
            <a:solidFill>
              <a:srgbClr val="B45F06"/>
            </a:solidFill>
            <a:ln>
              <a:noFill/>
            </a:ln>
          </p:spPr>
          <p:txBody>
            <a:bodyPr anchorCtr="0" anchor="ctr" bIns="121900" lIns="121900" rIns="121900" wrap="square" tIns="121900">
              <a:noAutofit/>
            </a:bodyPr>
            <a:lstStyle/>
            <a:p>
              <a:pPr indent="-95250" lvl="0" marL="0" algn="ctr">
                <a:spcBef>
                  <a:spcPts val="0"/>
                </a:spcBef>
                <a:buSzPts val="1500"/>
                <a:buNone/>
              </a:pPr>
              <a:r>
                <a:rPr b="1" lang="en-US" sz="1900">
                  <a:solidFill>
                    <a:srgbClr val="FFFFFF"/>
                  </a:solidFill>
                  <a:latin typeface="Roboto"/>
                  <a:ea typeface="Roboto"/>
                  <a:cs typeface="Roboto"/>
                  <a:sym typeface="Roboto"/>
                </a:rPr>
                <a:t>Pyforms</a:t>
              </a:r>
            </a:p>
          </p:txBody>
        </p:sp>
        <p:sp>
          <p:nvSpPr>
            <p:cNvPr id="369" name="Shape 369"/>
            <p:cNvSpPr txBox="1"/>
            <p:nvPr/>
          </p:nvSpPr>
          <p:spPr>
            <a:xfrm>
              <a:off x="2512202" y="2057125"/>
              <a:ext cx="1905000" cy="2615700"/>
            </a:xfrm>
            <a:prstGeom prst="rect">
              <a:avLst/>
            </a:prstGeom>
            <a:noFill/>
            <a:ln>
              <a:noFill/>
            </a:ln>
          </p:spPr>
          <p:txBody>
            <a:bodyPr anchorCtr="0" anchor="t" bIns="121900" lIns="121900" rIns="121900" wrap="square" tIns="121900">
              <a:noAutofit/>
            </a:bodyPr>
            <a:lstStyle/>
            <a:p>
              <a:pPr indent="0" lvl="0" marL="0">
                <a:lnSpc>
                  <a:spcPct val="115000"/>
                </a:lnSpc>
                <a:spcBef>
                  <a:spcPts val="0"/>
                </a:spcBef>
                <a:buNone/>
              </a:pPr>
              <a:r>
                <a:rPr lang="en-US" sz="1600">
                  <a:solidFill>
                    <a:srgbClr val="434343"/>
                  </a:solidFill>
                  <a:latin typeface="Lora"/>
                  <a:ea typeface="Lora"/>
                  <a:cs typeface="Lora"/>
                  <a:sym typeface="Lora"/>
                </a:rPr>
                <a:t>Based on a ControlBase object, it provides a quite comprehensive set of controls, which includes functions from PyQt, OpenGL, and others. However, we decided to switch because it’s uneasy to be set, and unstable to be operated.</a:t>
              </a:r>
            </a:p>
          </p:txBody>
        </p:sp>
      </p:grpSp>
      <p:grpSp>
        <p:nvGrpSpPr>
          <p:cNvPr id="370" name="Shape 370"/>
          <p:cNvGrpSpPr/>
          <p:nvPr/>
        </p:nvGrpSpPr>
        <p:grpSpPr>
          <a:xfrm>
            <a:off x="5773154" y="1586327"/>
            <a:ext cx="3388315" cy="4643951"/>
            <a:chOff x="4329974" y="1189775"/>
            <a:chExt cx="2541300" cy="3483050"/>
          </a:xfrm>
        </p:grpSpPr>
        <p:sp>
          <p:nvSpPr>
            <p:cNvPr id="371" name="Shape 371"/>
            <p:cNvSpPr/>
            <p:nvPr/>
          </p:nvSpPr>
          <p:spPr>
            <a:xfrm>
              <a:off x="4329974" y="1189775"/>
              <a:ext cx="2541300" cy="669000"/>
            </a:xfrm>
            <a:prstGeom prst="chevron">
              <a:avLst>
                <a:gd fmla="val 50000" name="adj"/>
              </a:avLst>
            </a:prstGeom>
            <a:solidFill>
              <a:srgbClr val="E69138"/>
            </a:solidFill>
            <a:ln>
              <a:noFill/>
            </a:ln>
          </p:spPr>
          <p:txBody>
            <a:bodyPr anchorCtr="0" anchor="ctr" bIns="121900" lIns="121900" rIns="121900" wrap="square" tIns="121900">
              <a:noAutofit/>
            </a:bodyPr>
            <a:lstStyle/>
            <a:p>
              <a:pPr indent="-95250" lvl="0" marL="0" algn="ctr">
                <a:spcBef>
                  <a:spcPts val="0"/>
                </a:spcBef>
                <a:buSzPts val="1500"/>
                <a:buNone/>
              </a:pPr>
              <a:r>
                <a:rPr b="1" lang="en-US" sz="1900">
                  <a:solidFill>
                    <a:srgbClr val="FFFFFF"/>
                  </a:solidFill>
                  <a:latin typeface="Roboto"/>
                  <a:ea typeface="Roboto"/>
                  <a:cs typeface="Roboto"/>
                  <a:sym typeface="Roboto"/>
                </a:rPr>
                <a:t>Tkinter</a:t>
              </a:r>
            </a:p>
          </p:txBody>
        </p:sp>
        <p:sp>
          <p:nvSpPr>
            <p:cNvPr id="372" name="Shape 372"/>
            <p:cNvSpPr txBox="1"/>
            <p:nvPr/>
          </p:nvSpPr>
          <p:spPr>
            <a:xfrm>
              <a:off x="4613553" y="2057125"/>
              <a:ext cx="1905000" cy="2615700"/>
            </a:xfrm>
            <a:prstGeom prst="rect">
              <a:avLst/>
            </a:prstGeom>
            <a:noFill/>
            <a:ln>
              <a:noFill/>
            </a:ln>
          </p:spPr>
          <p:txBody>
            <a:bodyPr anchorCtr="0" anchor="t" bIns="121900" lIns="121900" rIns="121900" wrap="square" tIns="121900">
              <a:noAutofit/>
            </a:bodyPr>
            <a:lstStyle/>
            <a:p>
              <a:pPr indent="0" lvl="0" marL="0">
                <a:lnSpc>
                  <a:spcPct val="115000"/>
                </a:lnSpc>
                <a:spcBef>
                  <a:spcPts val="0"/>
                </a:spcBef>
                <a:buNone/>
              </a:pPr>
              <a:r>
                <a:rPr lang="en-US" sz="1600">
                  <a:solidFill>
                    <a:srgbClr val="434343"/>
                  </a:solidFill>
                  <a:latin typeface="Lora"/>
                  <a:ea typeface="Lora"/>
                  <a:cs typeface="Lora"/>
                  <a:sym typeface="Lora"/>
                </a:rPr>
                <a:t>TKinter is the standard GUI library for Python, which means it’s been included in Python when installed. However, coding a window is not as easy as just drawing out one. So we decided to switch after several days of trial.</a:t>
              </a:r>
            </a:p>
          </p:txBody>
        </p:sp>
      </p:grpSp>
      <p:grpSp>
        <p:nvGrpSpPr>
          <p:cNvPr id="373" name="Shape 373"/>
          <p:cNvGrpSpPr/>
          <p:nvPr/>
        </p:nvGrpSpPr>
        <p:grpSpPr>
          <a:xfrm>
            <a:off x="8528772" y="1586327"/>
            <a:ext cx="3388315" cy="4643951"/>
            <a:chOff x="6396739" y="1189775"/>
            <a:chExt cx="2541300" cy="3483050"/>
          </a:xfrm>
        </p:grpSpPr>
        <p:sp>
          <p:nvSpPr>
            <p:cNvPr id="374" name="Shape 374"/>
            <p:cNvSpPr/>
            <p:nvPr/>
          </p:nvSpPr>
          <p:spPr>
            <a:xfrm>
              <a:off x="6396739" y="1189775"/>
              <a:ext cx="2541300" cy="669000"/>
            </a:xfrm>
            <a:prstGeom prst="chevron">
              <a:avLst>
                <a:gd fmla="val 50000" name="adj"/>
              </a:avLst>
            </a:prstGeom>
            <a:solidFill>
              <a:srgbClr val="F6B26B"/>
            </a:solidFill>
            <a:ln>
              <a:noFill/>
            </a:ln>
          </p:spPr>
          <p:txBody>
            <a:bodyPr anchorCtr="0" anchor="ctr" bIns="121900" lIns="121900" rIns="121900" wrap="square" tIns="121900">
              <a:noAutofit/>
            </a:bodyPr>
            <a:lstStyle/>
            <a:p>
              <a:pPr indent="-95250" lvl="0" marL="0" algn="ctr">
                <a:spcBef>
                  <a:spcPts val="0"/>
                </a:spcBef>
                <a:buSzPts val="1500"/>
                <a:buNone/>
              </a:pPr>
              <a:r>
                <a:rPr lang="en-US" sz="1900">
                  <a:solidFill>
                    <a:srgbClr val="FFFFFF"/>
                  </a:solidFill>
                  <a:latin typeface="Roboto"/>
                  <a:ea typeface="Roboto"/>
                  <a:cs typeface="Roboto"/>
                  <a:sym typeface="Roboto"/>
                </a:rPr>
                <a:t>PyQt</a:t>
              </a:r>
            </a:p>
          </p:txBody>
        </p:sp>
        <p:sp>
          <p:nvSpPr>
            <p:cNvPr id="375" name="Shape 375"/>
            <p:cNvSpPr txBox="1"/>
            <p:nvPr/>
          </p:nvSpPr>
          <p:spPr>
            <a:xfrm>
              <a:off x="6714905" y="2057125"/>
              <a:ext cx="1905000" cy="2615700"/>
            </a:xfrm>
            <a:prstGeom prst="rect">
              <a:avLst/>
            </a:prstGeom>
            <a:noFill/>
            <a:ln>
              <a:noFill/>
            </a:ln>
          </p:spPr>
          <p:txBody>
            <a:bodyPr anchorCtr="0" anchor="t" bIns="121900" lIns="121900" rIns="121900" wrap="square" tIns="121900">
              <a:noAutofit/>
            </a:bodyPr>
            <a:lstStyle/>
            <a:p>
              <a:pPr indent="0" lvl="0" marL="0">
                <a:lnSpc>
                  <a:spcPct val="115000"/>
                </a:lnSpc>
                <a:spcBef>
                  <a:spcPts val="0"/>
                </a:spcBef>
                <a:buNone/>
              </a:pPr>
              <a:r>
                <a:rPr lang="en-US" sz="1600">
                  <a:solidFill>
                    <a:srgbClr val="434343"/>
                  </a:solidFill>
                  <a:latin typeface="Lora"/>
                  <a:ea typeface="Lora"/>
                  <a:cs typeface="Lora"/>
                  <a:sym typeface="Lora"/>
                </a:rPr>
                <a:t>The Toolkit could be downloaded and it’s convenient to design the interface as we wish. After creating the main window, it could convert the file to be a pyscript, and program the functions for it.</a:t>
              </a:r>
            </a:p>
          </p:txBody>
        </p:sp>
      </p:gr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9" name="Shape 379"/>
        <p:cNvGrpSpPr/>
        <p:nvPr/>
      </p:nvGrpSpPr>
      <p:grpSpPr>
        <a:xfrm>
          <a:off x="0" y="0"/>
          <a:ext cx="0" cy="0"/>
          <a:chOff x="0" y="0"/>
          <a:chExt cx="0" cy="0"/>
        </a:xfrm>
      </p:grpSpPr>
      <p:sp>
        <p:nvSpPr>
          <p:cNvPr id="380" name="Shape 380"/>
          <p:cNvSpPr txBox="1"/>
          <p:nvPr/>
        </p:nvSpPr>
        <p:spPr>
          <a:xfrm>
            <a:off x="3837100" y="2443450"/>
            <a:ext cx="5026800" cy="1286400"/>
          </a:xfrm>
          <a:prstGeom prst="rect">
            <a:avLst/>
          </a:prstGeom>
          <a:noFill/>
          <a:ln>
            <a:noFill/>
          </a:ln>
        </p:spPr>
        <p:txBody>
          <a:bodyPr anchorCtr="0" anchor="t" bIns="91425" lIns="91425" rIns="91425" wrap="square" tIns="91425">
            <a:noAutofit/>
          </a:bodyPr>
          <a:lstStyle/>
          <a:p>
            <a:pPr indent="0" lvl="0" marL="0" rtl="0">
              <a:spcBef>
                <a:spcPts val="0"/>
              </a:spcBef>
              <a:buNone/>
            </a:pPr>
            <a:r>
              <a:rPr b="1" lang="en-US" sz="9600">
                <a:solidFill>
                  <a:srgbClr val="FFFFFF"/>
                </a:solidFill>
                <a:latin typeface="Montserrat"/>
                <a:ea typeface="Montserrat"/>
                <a:cs typeface="Montserrat"/>
                <a:sym typeface="Montserrat"/>
              </a:rPr>
              <a:t>Demo</a:t>
            </a:r>
          </a:p>
        </p:txBody>
      </p:sp>
      <p:pic>
        <p:nvPicPr>
          <p:cNvPr id="381" name="Shape 381"/>
          <p:cNvPicPr preferRelativeResize="0"/>
          <p:nvPr/>
        </p:nvPicPr>
        <p:blipFill>
          <a:blip r:embed="rId3">
            <a:alphaModFix/>
          </a:blip>
          <a:stretch>
            <a:fillRect/>
          </a:stretch>
        </p:blipFill>
        <p:spPr>
          <a:xfrm>
            <a:off x="6958250" y="2851750"/>
            <a:ext cx="1002100" cy="10021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 name="Shape 110"/>
        <p:cNvGrpSpPr/>
        <p:nvPr/>
      </p:nvGrpSpPr>
      <p:grpSpPr>
        <a:xfrm>
          <a:off x="0" y="0"/>
          <a:ext cx="0" cy="0"/>
          <a:chOff x="0" y="0"/>
          <a:chExt cx="0" cy="0"/>
        </a:xfrm>
      </p:grpSpPr>
      <p:pic>
        <p:nvPicPr>
          <p:cNvPr id="111" name="Shape 111"/>
          <p:cNvPicPr preferRelativeResize="0"/>
          <p:nvPr/>
        </p:nvPicPr>
        <p:blipFill>
          <a:blip r:embed="rId3">
            <a:alphaModFix amt="81000"/>
          </a:blip>
          <a:stretch>
            <a:fillRect/>
          </a:stretch>
        </p:blipFill>
        <p:spPr>
          <a:xfrm rot="-1828638">
            <a:off x="7973661" y="-1930515"/>
            <a:ext cx="4344453" cy="4344455"/>
          </a:xfrm>
          <a:prstGeom prst="rect">
            <a:avLst/>
          </a:prstGeom>
          <a:noFill/>
          <a:ln>
            <a:noFill/>
          </a:ln>
        </p:spPr>
      </p:pic>
      <p:cxnSp>
        <p:nvCxnSpPr>
          <p:cNvPr id="112" name="Shape 112"/>
          <p:cNvCxnSpPr/>
          <p:nvPr/>
        </p:nvCxnSpPr>
        <p:spPr>
          <a:xfrm flipH="1" rot="10800000">
            <a:off x="6429375" y="1123875"/>
            <a:ext cx="3478800" cy="300"/>
          </a:xfrm>
          <a:prstGeom prst="straightConnector1">
            <a:avLst/>
          </a:prstGeom>
          <a:noFill/>
          <a:ln cap="flat" cmpd="sng" w="88900">
            <a:solidFill>
              <a:srgbClr val="E69138"/>
            </a:solidFill>
            <a:prstDash val="solid"/>
            <a:miter lim="800000"/>
            <a:headEnd len="med" w="med" type="none"/>
            <a:tailEnd len="med" w="med" type="none"/>
          </a:ln>
        </p:spPr>
      </p:cxnSp>
      <p:grpSp>
        <p:nvGrpSpPr>
          <p:cNvPr id="113" name="Shape 113"/>
          <p:cNvGrpSpPr/>
          <p:nvPr/>
        </p:nvGrpSpPr>
        <p:grpSpPr>
          <a:xfrm>
            <a:off x="325625" y="1386750"/>
            <a:ext cx="1109700" cy="564000"/>
            <a:chOff x="325625" y="1386750"/>
            <a:chExt cx="1109700" cy="564000"/>
          </a:xfrm>
        </p:grpSpPr>
        <p:sp>
          <p:nvSpPr>
            <p:cNvPr id="114" name="Shape 114"/>
            <p:cNvSpPr/>
            <p:nvPr/>
          </p:nvSpPr>
          <p:spPr>
            <a:xfrm>
              <a:off x="569825" y="1386750"/>
              <a:ext cx="865500" cy="564000"/>
            </a:xfrm>
            <a:prstGeom prst="chevron">
              <a:avLst>
                <a:gd fmla="val 50000" name="adj"/>
              </a:avLst>
            </a:prstGeom>
            <a:solidFill>
              <a:srgbClr val="FF9900"/>
            </a:solidFill>
            <a:ln cap="flat" cmpd="sng" w="9525">
              <a:solidFill>
                <a:schemeClr val="lt1"/>
              </a:solidFill>
              <a:prstDash val="solid"/>
              <a:round/>
              <a:headEnd len="med" w="med" type="none"/>
              <a:tailEnd len="med" w="med" type="none"/>
            </a:ln>
          </p:spPr>
          <p:txBody>
            <a:bodyPr anchorCtr="0" anchor="ctr" bIns="91425" lIns="91425" rIns="91425" wrap="square" tIns="91425">
              <a:noAutofit/>
            </a:bodyPr>
            <a:lstStyle/>
            <a:p>
              <a:pPr indent="0" lvl="0" marL="0" rtl="0">
                <a:spcBef>
                  <a:spcPts val="0"/>
                </a:spcBef>
                <a:buNone/>
              </a:pPr>
              <a:r>
                <a:rPr b="1" lang="en-US" sz="2400">
                  <a:solidFill>
                    <a:srgbClr val="FFFFFF"/>
                  </a:solidFill>
                  <a:latin typeface="Times New Roman"/>
                  <a:ea typeface="Times New Roman"/>
                  <a:cs typeface="Times New Roman"/>
                  <a:sym typeface="Times New Roman"/>
                </a:rPr>
                <a:t>1</a:t>
              </a:r>
            </a:p>
          </p:txBody>
        </p:sp>
        <p:sp>
          <p:nvSpPr>
            <p:cNvPr id="115" name="Shape 115"/>
            <p:cNvSpPr/>
            <p:nvPr/>
          </p:nvSpPr>
          <p:spPr>
            <a:xfrm>
              <a:off x="325625" y="1386750"/>
              <a:ext cx="865500" cy="564000"/>
            </a:xfrm>
            <a:prstGeom prst="chevron">
              <a:avLst>
                <a:gd fmla="val 50000" name="adj"/>
              </a:avLst>
            </a:prstGeom>
            <a:solidFill>
              <a:schemeClr val="dk1"/>
            </a:solidFill>
            <a:ln cap="flat" cmpd="sng" w="9525">
              <a:solidFill>
                <a:schemeClr val="lt1"/>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rPr b="1" lang="en-US" sz="2400">
                  <a:solidFill>
                    <a:srgbClr val="FFFFFF"/>
                  </a:solidFill>
                  <a:latin typeface="Montserrat"/>
                  <a:ea typeface="Montserrat"/>
                  <a:cs typeface="Montserrat"/>
                  <a:sym typeface="Montserrat"/>
                </a:rPr>
                <a:t>1</a:t>
              </a:r>
            </a:p>
          </p:txBody>
        </p:sp>
      </p:grpSp>
      <p:grpSp>
        <p:nvGrpSpPr>
          <p:cNvPr id="116" name="Shape 116"/>
          <p:cNvGrpSpPr/>
          <p:nvPr/>
        </p:nvGrpSpPr>
        <p:grpSpPr>
          <a:xfrm>
            <a:off x="325625" y="2339250"/>
            <a:ext cx="1109700" cy="564000"/>
            <a:chOff x="1468625" y="1691550"/>
            <a:chExt cx="1109700" cy="564000"/>
          </a:xfrm>
        </p:grpSpPr>
        <p:sp>
          <p:nvSpPr>
            <p:cNvPr id="117" name="Shape 117"/>
            <p:cNvSpPr/>
            <p:nvPr/>
          </p:nvSpPr>
          <p:spPr>
            <a:xfrm>
              <a:off x="1712825" y="1691550"/>
              <a:ext cx="865500" cy="564000"/>
            </a:xfrm>
            <a:prstGeom prst="chevron">
              <a:avLst>
                <a:gd fmla="val 50000" name="adj"/>
              </a:avLst>
            </a:prstGeom>
            <a:solidFill>
              <a:srgbClr val="FF9900"/>
            </a:solidFill>
            <a:ln cap="flat" cmpd="sng" w="9525">
              <a:solidFill>
                <a:schemeClr val="lt1"/>
              </a:solidFill>
              <a:prstDash val="solid"/>
              <a:round/>
              <a:headEnd len="med" w="med" type="none"/>
              <a:tailEnd len="med" w="med" type="none"/>
            </a:ln>
          </p:spPr>
          <p:txBody>
            <a:bodyPr anchorCtr="0" anchor="ctr" bIns="91425" lIns="91425" rIns="91425" wrap="square" tIns="91425">
              <a:noAutofit/>
            </a:bodyPr>
            <a:lstStyle/>
            <a:p>
              <a:pPr indent="0" lvl="0" marL="0" rtl="0">
                <a:spcBef>
                  <a:spcPts val="0"/>
                </a:spcBef>
                <a:buNone/>
              </a:pPr>
              <a:r>
                <a:rPr b="1" lang="en-US" sz="2400">
                  <a:solidFill>
                    <a:srgbClr val="FFFFFF"/>
                  </a:solidFill>
                  <a:latin typeface="Times New Roman"/>
                  <a:ea typeface="Times New Roman"/>
                  <a:cs typeface="Times New Roman"/>
                  <a:sym typeface="Times New Roman"/>
                </a:rPr>
                <a:t>1</a:t>
              </a:r>
            </a:p>
          </p:txBody>
        </p:sp>
        <p:sp>
          <p:nvSpPr>
            <p:cNvPr id="118" name="Shape 118"/>
            <p:cNvSpPr/>
            <p:nvPr/>
          </p:nvSpPr>
          <p:spPr>
            <a:xfrm>
              <a:off x="1468625" y="1691550"/>
              <a:ext cx="865500" cy="564000"/>
            </a:xfrm>
            <a:prstGeom prst="chevron">
              <a:avLst>
                <a:gd fmla="val 50000" name="adj"/>
              </a:avLst>
            </a:prstGeom>
            <a:solidFill>
              <a:schemeClr val="dk1"/>
            </a:solidFill>
            <a:ln cap="flat" cmpd="sng" w="9525">
              <a:solidFill>
                <a:schemeClr val="lt1"/>
              </a:solidFill>
              <a:prstDash val="solid"/>
              <a:round/>
              <a:headEnd len="med" w="med" type="none"/>
              <a:tailEnd len="med" w="med" type="none"/>
            </a:ln>
          </p:spPr>
          <p:txBody>
            <a:bodyPr anchorCtr="0" anchor="ctr" bIns="91425" lIns="91425" rIns="91425" wrap="square" tIns="91425">
              <a:noAutofit/>
            </a:bodyPr>
            <a:lstStyle/>
            <a:p>
              <a:pPr indent="0" lvl="0" marL="0" rtl="0">
                <a:spcBef>
                  <a:spcPts val="0"/>
                </a:spcBef>
                <a:buNone/>
              </a:pPr>
              <a:r>
                <a:rPr b="1" lang="en-US" sz="2400">
                  <a:solidFill>
                    <a:srgbClr val="FFFFFF"/>
                  </a:solidFill>
                  <a:latin typeface="Montserrat"/>
                  <a:ea typeface="Montserrat"/>
                  <a:cs typeface="Montserrat"/>
                  <a:sym typeface="Montserrat"/>
                </a:rPr>
                <a:t>2</a:t>
              </a:r>
            </a:p>
          </p:txBody>
        </p:sp>
      </p:grpSp>
      <p:grpSp>
        <p:nvGrpSpPr>
          <p:cNvPr id="119" name="Shape 119"/>
          <p:cNvGrpSpPr/>
          <p:nvPr/>
        </p:nvGrpSpPr>
        <p:grpSpPr>
          <a:xfrm>
            <a:off x="325625" y="3291750"/>
            <a:ext cx="1109700" cy="564000"/>
            <a:chOff x="1468625" y="1691550"/>
            <a:chExt cx="1109700" cy="564000"/>
          </a:xfrm>
        </p:grpSpPr>
        <p:sp>
          <p:nvSpPr>
            <p:cNvPr id="120" name="Shape 120"/>
            <p:cNvSpPr/>
            <p:nvPr/>
          </p:nvSpPr>
          <p:spPr>
            <a:xfrm>
              <a:off x="1712825" y="1691550"/>
              <a:ext cx="865500" cy="564000"/>
            </a:xfrm>
            <a:prstGeom prst="chevron">
              <a:avLst>
                <a:gd fmla="val 50000" name="adj"/>
              </a:avLst>
            </a:prstGeom>
            <a:solidFill>
              <a:srgbClr val="FF9900"/>
            </a:solidFill>
            <a:ln cap="flat" cmpd="sng" w="9525">
              <a:solidFill>
                <a:schemeClr val="lt1"/>
              </a:solidFill>
              <a:prstDash val="solid"/>
              <a:round/>
              <a:headEnd len="med" w="med" type="none"/>
              <a:tailEnd len="med" w="med" type="none"/>
            </a:ln>
          </p:spPr>
          <p:txBody>
            <a:bodyPr anchorCtr="0" anchor="ctr" bIns="91425" lIns="91425" rIns="91425" wrap="square" tIns="91425">
              <a:noAutofit/>
            </a:bodyPr>
            <a:lstStyle/>
            <a:p>
              <a:pPr indent="0" lvl="0" marL="0" rtl="0">
                <a:spcBef>
                  <a:spcPts val="0"/>
                </a:spcBef>
                <a:buNone/>
              </a:pPr>
              <a:r>
                <a:rPr b="1" lang="en-US" sz="2400">
                  <a:solidFill>
                    <a:srgbClr val="FFFFFF"/>
                  </a:solidFill>
                  <a:latin typeface="Times New Roman"/>
                  <a:ea typeface="Times New Roman"/>
                  <a:cs typeface="Times New Roman"/>
                  <a:sym typeface="Times New Roman"/>
                </a:rPr>
                <a:t>1</a:t>
              </a:r>
            </a:p>
          </p:txBody>
        </p:sp>
        <p:sp>
          <p:nvSpPr>
            <p:cNvPr id="121" name="Shape 121"/>
            <p:cNvSpPr/>
            <p:nvPr/>
          </p:nvSpPr>
          <p:spPr>
            <a:xfrm>
              <a:off x="1468625" y="1691550"/>
              <a:ext cx="865500" cy="564000"/>
            </a:xfrm>
            <a:prstGeom prst="chevron">
              <a:avLst>
                <a:gd fmla="val 50000" name="adj"/>
              </a:avLst>
            </a:prstGeom>
            <a:solidFill>
              <a:schemeClr val="dk1"/>
            </a:solidFill>
            <a:ln cap="flat" cmpd="sng" w="9525">
              <a:solidFill>
                <a:schemeClr val="lt1"/>
              </a:solidFill>
              <a:prstDash val="solid"/>
              <a:round/>
              <a:headEnd len="med" w="med" type="none"/>
              <a:tailEnd len="med" w="med" type="none"/>
            </a:ln>
          </p:spPr>
          <p:txBody>
            <a:bodyPr anchorCtr="0" anchor="ctr" bIns="91425" lIns="91425" rIns="91425" wrap="square" tIns="91425">
              <a:noAutofit/>
            </a:bodyPr>
            <a:lstStyle/>
            <a:p>
              <a:pPr indent="0" lvl="0" marL="0" rtl="0">
                <a:spcBef>
                  <a:spcPts val="0"/>
                </a:spcBef>
                <a:buNone/>
              </a:pPr>
              <a:r>
                <a:rPr b="1" lang="en-US" sz="2400">
                  <a:solidFill>
                    <a:srgbClr val="FFFFFF"/>
                  </a:solidFill>
                  <a:latin typeface="Montserrat"/>
                  <a:ea typeface="Montserrat"/>
                  <a:cs typeface="Montserrat"/>
                  <a:sym typeface="Montserrat"/>
                </a:rPr>
                <a:t>3</a:t>
              </a:r>
            </a:p>
          </p:txBody>
        </p:sp>
      </p:grpSp>
      <p:grpSp>
        <p:nvGrpSpPr>
          <p:cNvPr id="122" name="Shape 122"/>
          <p:cNvGrpSpPr/>
          <p:nvPr/>
        </p:nvGrpSpPr>
        <p:grpSpPr>
          <a:xfrm>
            <a:off x="325625" y="5120550"/>
            <a:ext cx="1109700" cy="564000"/>
            <a:chOff x="1468625" y="1691550"/>
            <a:chExt cx="1109700" cy="564000"/>
          </a:xfrm>
        </p:grpSpPr>
        <p:sp>
          <p:nvSpPr>
            <p:cNvPr id="123" name="Shape 123"/>
            <p:cNvSpPr/>
            <p:nvPr/>
          </p:nvSpPr>
          <p:spPr>
            <a:xfrm>
              <a:off x="1712825" y="1691550"/>
              <a:ext cx="865500" cy="564000"/>
            </a:xfrm>
            <a:prstGeom prst="chevron">
              <a:avLst>
                <a:gd fmla="val 50000" name="adj"/>
              </a:avLst>
            </a:prstGeom>
            <a:solidFill>
              <a:srgbClr val="FF9900"/>
            </a:solidFill>
            <a:ln cap="flat" cmpd="sng" w="9525">
              <a:solidFill>
                <a:schemeClr val="lt1"/>
              </a:solidFill>
              <a:prstDash val="solid"/>
              <a:round/>
              <a:headEnd len="med" w="med" type="none"/>
              <a:tailEnd len="med" w="med" type="none"/>
            </a:ln>
          </p:spPr>
          <p:txBody>
            <a:bodyPr anchorCtr="0" anchor="ctr" bIns="91425" lIns="91425" rIns="91425" wrap="square" tIns="91425">
              <a:noAutofit/>
            </a:bodyPr>
            <a:lstStyle/>
            <a:p>
              <a:pPr indent="0" lvl="0" marL="0" rtl="0">
                <a:spcBef>
                  <a:spcPts val="0"/>
                </a:spcBef>
                <a:buNone/>
              </a:pPr>
              <a:r>
                <a:rPr b="1" lang="en-US" sz="2400">
                  <a:solidFill>
                    <a:srgbClr val="FFFFFF"/>
                  </a:solidFill>
                  <a:latin typeface="Times New Roman"/>
                  <a:ea typeface="Times New Roman"/>
                  <a:cs typeface="Times New Roman"/>
                  <a:sym typeface="Times New Roman"/>
                </a:rPr>
                <a:t>1</a:t>
              </a:r>
            </a:p>
          </p:txBody>
        </p:sp>
        <p:sp>
          <p:nvSpPr>
            <p:cNvPr id="124" name="Shape 124"/>
            <p:cNvSpPr/>
            <p:nvPr/>
          </p:nvSpPr>
          <p:spPr>
            <a:xfrm>
              <a:off x="1468625" y="1691550"/>
              <a:ext cx="865500" cy="564000"/>
            </a:xfrm>
            <a:prstGeom prst="chevron">
              <a:avLst>
                <a:gd fmla="val 50000" name="adj"/>
              </a:avLst>
            </a:prstGeom>
            <a:solidFill>
              <a:schemeClr val="dk1"/>
            </a:solidFill>
            <a:ln cap="flat" cmpd="sng" w="9525">
              <a:solidFill>
                <a:schemeClr val="lt1"/>
              </a:solidFill>
              <a:prstDash val="solid"/>
              <a:round/>
              <a:headEnd len="med" w="med" type="none"/>
              <a:tailEnd len="med" w="med" type="none"/>
            </a:ln>
          </p:spPr>
          <p:txBody>
            <a:bodyPr anchorCtr="0" anchor="ctr" bIns="91425" lIns="91425" rIns="91425" wrap="square" tIns="91425">
              <a:noAutofit/>
            </a:bodyPr>
            <a:lstStyle/>
            <a:p>
              <a:pPr indent="0" lvl="0" marL="0" rtl="0">
                <a:spcBef>
                  <a:spcPts val="0"/>
                </a:spcBef>
                <a:buNone/>
              </a:pPr>
              <a:r>
                <a:rPr b="1" lang="en-US" sz="2400">
                  <a:solidFill>
                    <a:srgbClr val="FFFFFF"/>
                  </a:solidFill>
                  <a:latin typeface="Montserrat"/>
                  <a:ea typeface="Montserrat"/>
                  <a:cs typeface="Montserrat"/>
                  <a:sym typeface="Montserrat"/>
                </a:rPr>
                <a:t>5</a:t>
              </a:r>
            </a:p>
          </p:txBody>
        </p:sp>
      </p:grpSp>
      <p:sp>
        <p:nvSpPr>
          <p:cNvPr id="125" name="Shape 125"/>
          <p:cNvSpPr txBox="1"/>
          <p:nvPr/>
        </p:nvSpPr>
        <p:spPr>
          <a:xfrm>
            <a:off x="1468925" y="1386750"/>
            <a:ext cx="7553100" cy="881100"/>
          </a:xfrm>
          <a:prstGeom prst="rect">
            <a:avLst/>
          </a:prstGeom>
          <a:noFill/>
          <a:ln>
            <a:noFill/>
          </a:ln>
        </p:spPr>
        <p:txBody>
          <a:bodyPr anchorCtr="0" anchor="t" bIns="91425" lIns="91425" rIns="91425" wrap="square" tIns="91425">
            <a:noAutofit/>
          </a:bodyPr>
          <a:lstStyle/>
          <a:p>
            <a:pPr indent="0" lvl="0" marL="0">
              <a:spcBef>
                <a:spcPts val="0"/>
              </a:spcBef>
              <a:buNone/>
            </a:pPr>
            <a:r>
              <a:rPr b="1" lang="en-US" sz="2800">
                <a:latin typeface="Lora"/>
                <a:ea typeface="Lora"/>
                <a:cs typeface="Lora"/>
                <a:sym typeface="Lora"/>
              </a:rPr>
              <a:t>Introduction</a:t>
            </a:r>
            <a:r>
              <a:rPr lang="en-US" sz="2800">
                <a:latin typeface="Lora"/>
                <a:ea typeface="Lora"/>
                <a:cs typeface="Lora"/>
                <a:sym typeface="Lora"/>
              </a:rPr>
              <a:t> : Problem and Objective</a:t>
            </a:r>
          </a:p>
        </p:txBody>
      </p:sp>
      <p:sp>
        <p:nvSpPr>
          <p:cNvPr id="126" name="Shape 126"/>
          <p:cNvSpPr txBox="1"/>
          <p:nvPr/>
        </p:nvSpPr>
        <p:spPr>
          <a:xfrm>
            <a:off x="1468925" y="2346750"/>
            <a:ext cx="9591000" cy="564000"/>
          </a:xfrm>
          <a:prstGeom prst="rect">
            <a:avLst/>
          </a:prstGeom>
          <a:noFill/>
          <a:ln>
            <a:noFill/>
          </a:ln>
        </p:spPr>
        <p:txBody>
          <a:bodyPr anchorCtr="0" anchor="t" bIns="91425" lIns="91425" rIns="91425" wrap="square" tIns="91425">
            <a:noAutofit/>
          </a:bodyPr>
          <a:lstStyle/>
          <a:p>
            <a:pPr indent="0" lvl="0" marL="0" rtl="0">
              <a:spcBef>
                <a:spcPts val="0"/>
              </a:spcBef>
              <a:buNone/>
            </a:pPr>
            <a:r>
              <a:rPr b="1" lang="en-US" sz="2800">
                <a:latin typeface="Lora"/>
                <a:ea typeface="Lora"/>
                <a:cs typeface="Lora"/>
                <a:sym typeface="Lora"/>
              </a:rPr>
              <a:t>Project Evolution </a:t>
            </a:r>
            <a:r>
              <a:rPr lang="en-US" sz="2800">
                <a:latin typeface="Lora"/>
                <a:ea typeface="Lora"/>
                <a:cs typeface="Lora"/>
                <a:sym typeface="Lora"/>
              </a:rPr>
              <a:t>: Methodology &amp; Project Management</a:t>
            </a:r>
          </a:p>
        </p:txBody>
      </p:sp>
      <p:sp>
        <p:nvSpPr>
          <p:cNvPr id="127" name="Shape 127"/>
          <p:cNvSpPr txBox="1"/>
          <p:nvPr/>
        </p:nvSpPr>
        <p:spPr>
          <a:xfrm>
            <a:off x="1511525" y="5114400"/>
            <a:ext cx="10350600" cy="881100"/>
          </a:xfrm>
          <a:prstGeom prst="rect">
            <a:avLst/>
          </a:prstGeom>
          <a:noFill/>
          <a:ln>
            <a:noFill/>
          </a:ln>
        </p:spPr>
        <p:txBody>
          <a:bodyPr anchorCtr="0" anchor="t" bIns="91425" lIns="91425" rIns="91425" wrap="square" tIns="91425">
            <a:noAutofit/>
          </a:bodyPr>
          <a:lstStyle/>
          <a:p>
            <a:pPr indent="0" lvl="0" marL="0" rtl="0">
              <a:spcBef>
                <a:spcPts val="0"/>
              </a:spcBef>
              <a:buNone/>
            </a:pPr>
            <a:r>
              <a:rPr b="1" lang="en-US" sz="2800">
                <a:latin typeface="Lora"/>
                <a:ea typeface="Lora"/>
                <a:cs typeface="Lora"/>
                <a:sym typeface="Lora"/>
              </a:rPr>
              <a:t>UI </a:t>
            </a:r>
            <a:r>
              <a:rPr lang="en-US" sz="2800">
                <a:latin typeface="Lora"/>
                <a:ea typeface="Lora"/>
                <a:cs typeface="Lora"/>
                <a:sym typeface="Lora"/>
              </a:rPr>
              <a:t>and</a:t>
            </a:r>
            <a:r>
              <a:rPr b="1" lang="en-US" sz="2800">
                <a:latin typeface="Lora"/>
                <a:ea typeface="Lora"/>
                <a:cs typeface="Lora"/>
                <a:sym typeface="Lora"/>
              </a:rPr>
              <a:t> Demo  </a:t>
            </a:r>
            <a:r>
              <a:rPr b="1" lang="en-US" sz="2800">
                <a:solidFill>
                  <a:srgbClr val="666666"/>
                </a:solidFill>
                <a:latin typeface="Lora"/>
                <a:ea typeface="Lora"/>
                <a:cs typeface="Lora"/>
                <a:sym typeface="Lora"/>
              </a:rPr>
              <a:t>+</a:t>
            </a:r>
            <a:r>
              <a:rPr lang="en-US" sz="2800">
                <a:solidFill>
                  <a:srgbClr val="666666"/>
                </a:solidFill>
                <a:latin typeface="Lora"/>
                <a:ea typeface="Lora"/>
                <a:cs typeface="Lora"/>
                <a:sym typeface="Lora"/>
              </a:rPr>
              <a:t> Future Development</a:t>
            </a:r>
          </a:p>
        </p:txBody>
      </p:sp>
      <p:sp>
        <p:nvSpPr>
          <p:cNvPr id="128" name="Shape 128"/>
          <p:cNvSpPr txBox="1"/>
          <p:nvPr/>
        </p:nvSpPr>
        <p:spPr>
          <a:xfrm>
            <a:off x="1511525" y="3291750"/>
            <a:ext cx="2396100" cy="564000"/>
          </a:xfrm>
          <a:prstGeom prst="rect">
            <a:avLst/>
          </a:prstGeom>
          <a:noFill/>
          <a:ln>
            <a:noFill/>
          </a:ln>
        </p:spPr>
        <p:txBody>
          <a:bodyPr anchorCtr="0" anchor="t" bIns="91425" lIns="91425" rIns="91425" wrap="square" tIns="91425">
            <a:noAutofit/>
          </a:bodyPr>
          <a:lstStyle/>
          <a:p>
            <a:pPr indent="0" lvl="0" marL="0" rtl="0">
              <a:spcBef>
                <a:spcPts val="0"/>
              </a:spcBef>
              <a:buNone/>
            </a:pPr>
            <a:r>
              <a:rPr b="1" lang="en-US" sz="2800">
                <a:latin typeface="Lora"/>
                <a:ea typeface="Lora"/>
                <a:cs typeface="Lora"/>
                <a:sym typeface="Lora"/>
              </a:rPr>
              <a:t>Our Solution</a:t>
            </a:r>
          </a:p>
        </p:txBody>
      </p:sp>
      <p:grpSp>
        <p:nvGrpSpPr>
          <p:cNvPr id="129" name="Shape 129"/>
          <p:cNvGrpSpPr/>
          <p:nvPr/>
        </p:nvGrpSpPr>
        <p:grpSpPr>
          <a:xfrm>
            <a:off x="325625" y="4206150"/>
            <a:ext cx="1109700" cy="564000"/>
            <a:chOff x="1468625" y="1691550"/>
            <a:chExt cx="1109700" cy="564000"/>
          </a:xfrm>
        </p:grpSpPr>
        <p:sp>
          <p:nvSpPr>
            <p:cNvPr id="130" name="Shape 130"/>
            <p:cNvSpPr/>
            <p:nvPr/>
          </p:nvSpPr>
          <p:spPr>
            <a:xfrm>
              <a:off x="1712825" y="1691550"/>
              <a:ext cx="865500" cy="564000"/>
            </a:xfrm>
            <a:prstGeom prst="chevron">
              <a:avLst>
                <a:gd fmla="val 50000" name="adj"/>
              </a:avLst>
            </a:prstGeom>
            <a:solidFill>
              <a:srgbClr val="FF9900"/>
            </a:solidFill>
            <a:ln cap="flat" cmpd="sng" w="9525">
              <a:solidFill>
                <a:schemeClr val="lt1"/>
              </a:solidFill>
              <a:prstDash val="solid"/>
              <a:round/>
              <a:headEnd len="med" w="med" type="none"/>
              <a:tailEnd len="med" w="med" type="none"/>
            </a:ln>
          </p:spPr>
          <p:txBody>
            <a:bodyPr anchorCtr="0" anchor="ctr" bIns="91425" lIns="91425" rIns="91425" wrap="square" tIns="91425">
              <a:noAutofit/>
            </a:bodyPr>
            <a:lstStyle/>
            <a:p>
              <a:pPr indent="0" lvl="0" marL="0" rtl="0">
                <a:spcBef>
                  <a:spcPts val="0"/>
                </a:spcBef>
                <a:buNone/>
              </a:pPr>
              <a:r>
                <a:rPr b="1" lang="en-US" sz="2400">
                  <a:solidFill>
                    <a:srgbClr val="FFFFFF"/>
                  </a:solidFill>
                  <a:latin typeface="Times New Roman"/>
                  <a:ea typeface="Times New Roman"/>
                  <a:cs typeface="Times New Roman"/>
                  <a:sym typeface="Times New Roman"/>
                </a:rPr>
                <a:t>1</a:t>
              </a:r>
            </a:p>
          </p:txBody>
        </p:sp>
        <p:sp>
          <p:nvSpPr>
            <p:cNvPr id="131" name="Shape 131"/>
            <p:cNvSpPr/>
            <p:nvPr/>
          </p:nvSpPr>
          <p:spPr>
            <a:xfrm>
              <a:off x="1468625" y="1691550"/>
              <a:ext cx="865500" cy="564000"/>
            </a:xfrm>
            <a:prstGeom prst="chevron">
              <a:avLst>
                <a:gd fmla="val 50000" name="adj"/>
              </a:avLst>
            </a:prstGeom>
            <a:solidFill>
              <a:schemeClr val="dk1"/>
            </a:solidFill>
            <a:ln cap="flat" cmpd="sng" w="9525">
              <a:solidFill>
                <a:schemeClr val="lt1"/>
              </a:solidFill>
              <a:prstDash val="solid"/>
              <a:round/>
              <a:headEnd len="med" w="med" type="none"/>
              <a:tailEnd len="med" w="med" type="none"/>
            </a:ln>
          </p:spPr>
          <p:txBody>
            <a:bodyPr anchorCtr="0" anchor="ctr" bIns="91425" lIns="91425" rIns="91425" wrap="square" tIns="91425">
              <a:noAutofit/>
            </a:bodyPr>
            <a:lstStyle/>
            <a:p>
              <a:pPr indent="0" lvl="0" marL="0" rtl="0">
                <a:spcBef>
                  <a:spcPts val="0"/>
                </a:spcBef>
                <a:buNone/>
              </a:pPr>
              <a:r>
                <a:rPr b="1" lang="en-US" sz="2400">
                  <a:solidFill>
                    <a:srgbClr val="FFFFFF"/>
                  </a:solidFill>
                  <a:latin typeface="Montserrat"/>
                  <a:ea typeface="Montserrat"/>
                  <a:cs typeface="Montserrat"/>
                  <a:sym typeface="Montserrat"/>
                </a:rPr>
                <a:t>4</a:t>
              </a:r>
            </a:p>
          </p:txBody>
        </p:sp>
      </p:grpSp>
      <p:sp>
        <p:nvSpPr>
          <p:cNvPr id="132" name="Shape 132"/>
          <p:cNvSpPr txBox="1"/>
          <p:nvPr/>
        </p:nvSpPr>
        <p:spPr>
          <a:xfrm>
            <a:off x="1511525" y="4200000"/>
            <a:ext cx="10350600" cy="881100"/>
          </a:xfrm>
          <a:prstGeom prst="rect">
            <a:avLst/>
          </a:prstGeom>
          <a:noFill/>
          <a:ln>
            <a:noFill/>
          </a:ln>
        </p:spPr>
        <p:txBody>
          <a:bodyPr anchorCtr="0" anchor="t" bIns="91425" lIns="91425" rIns="91425" wrap="square" tIns="91425">
            <a:noAutofit/>
          </a:bodyPr>
          <a:lstStyle/>
          <a:p>
            <a:pPr indent="0" lvl="0" marL="0" rtl="0">
              <a:spcBef>
                <a:spcPts val="0"/>
              </a:spcBef>
              <a:buNone/>
            </a:pPr>
            <a:r>
              <a:rPr b="1" lang="en-US" sz="2800">
                <a:latin typeface="Lora"/>
                <a:ea typeface="Lora"/>
                <a:cs typeface="Lora"/>
                <a:sym typeface="Lora"/>
              </a:rPr>
              <a:t>Learning Path</a:t>
            </a:r>
          </a:p>
        </p:txBody>
      </p:sp>
      <p:sp>
        <p:nvSpPr>
          <p:cNvPr id="133" name="Shape 133"/>
          <p:cNvSpPr txBox="1"/>
          <p:nvPr>
            <p:ph idx="12" type="sldNum"/>
          </p:nvPr>
        </p:nvSpPr>
        <p:spPr>
          <a:xfrm>
            <a:off x="11398995" y="6051709"/>
            <a:ext cx="731700" cy="525000"/>
          </a:xfrm>
          <a:prstGeom prst="rect">
            <a:avLst/>
          </a:prstGeom>
        </p:spPr>
        <p:txBody>
          <a:bodyPr anchorCtr="0" anchor="t" bIns="45700" lIns="91425" rIns="91425" wrap="square" tIns="45700">
            <a:noAutofit/>
          </a:bodyPr>
          <a:lstStyle/>
          <a:p>
            <a:pPr indent="0" lvl="0" marL="0">
              <a:spcBef>
                <a:spcPts val="0"/>
              </a:spcBef>
              <a:buNone/>
            </a:pPr>
            <a:fld id="{00000000-1234-1234-1234-123412341234}" type="slidenum">
              <a:rPr lang="en-US"/>
              <a:t>‹#›</a:t>
            </a:fld>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5" name="Shape 385"/>
        <p:cNvGrpSpPr/>
        <p:nvPr/>
      </p:nvGrpSpPr>
      <p:grpSpPr>
        <a:xfrm>
          <a:off x="0" y="0"/>
          <a:ext cx="0" cy="0"/>
          <a:chOff x="0" y="0"/>
          <a:chExt cx="0" cy="0"/>
        </a:xfrm>
      </p:grpSpPr>
      <p:sp>
        <p:nvSpPr>
          <p:cNvPr id="386" name="Shape 386"/>
          <p:cNvSpPr txBox="1"/>
          <p:nvPr/>
        </p:nvSpPr>
        <p:spPr>
          <a:xfrm>
            <a:off x="159850" y="233550"/>
            <a:ext cx="9097800" cy="881100"/>
          </a:xfrm>
          <a:prstGeom prst="rect">
            <a:avLst/>
          </a:prstGeom>
          <a:noFill/>
          <a:ln>
            <a:noFill/>
          </a:ln>
        </p:spPr>
        <p:txBody>
          <a:bodyPr anchorCtr="0" anchor="t" bIns="91425" lIns="91425" rIns="91425" wrap="square" tIns="91425">
            <a:noAutofit/>
          </a:bodyPr>
          <a:lstStyle/>
          <a:p>
            <a:pPr indent="0" lvl="0" marL="0" rtl="0">
              <a:spcBef>
                <a:spcPts val="0"/>
              </a:spcBef>
              <a:buNone/>
            </a:pPr>
            <a:r>
              <a:rPr lang="en-US" sz="4800">
                <a:latin typeface="Montserrat SemiBold"/>
                <a:ea typeface="Montserrat SemiBold"/>
                <a:cs typeface="Montserrat SemiBold"/>
                <a:sym typeface="Montserrat SemiBold"/>
              </a:rPr>
              <a:t>User Interface: Prototype</a:t>
            </a:r>
          </a:p>
        </p:txBody>
      </p:sp>
      <p:pic>
        <p:nvPicPr>
          <p:cNvPr id="387" name="Shape 387"/>
          <p:cNvPicPr preferRelativeResize="0"/>
          <p:nvPr/>
        </p:nvPicPr>
        <p:blipFill rotWithShape="1">
          <a:blip r:embed="rId3">
            <a:alphaModFix/>
          </a:blip>
          <a:srcRect b="9305" l="0" r="4942" t="0"/>
          <a:stretch/>
        </p:blipFill>
        <p:spPr>
          <a:xfrm>
            <a:off x="330400" y="1243200"/>
            <a:ext cx="6057375" cy="4932650"/>
          </a:xfrm>
          <a:prstGeom prst="rect">
            <a:avLst/>
          </a:prstGeom>
          <a:noFill/>
          <a:ln>
            <a:noFill/>
          </a:ln>
        </p:spPr>
      </p:pic>
      <p:sp>
        <p:nvSpPr>
          <p:cNvPr id="388" name="Shape 388"/>
          <p:cNvSpPr txBox="1"/>
          <p:nvPr>
            <p:ph idx="12" type="sldNum"/>
          </p:nvPr>
        </p:nvSpPr>
        <p:spPr>
          <a:xfrm>
            <a:off x="11398995" y="6051709"/>
            <a:ext cx="731700" cy="525000"/>
          </a:xfrm>
          <a:prstGeom prst="rect">
            <a:avLst/>
          </a:prstGeom>
        </p:spPr>
        <p:txBody>
          <a:bodyPr anchorCtr="0" anchor="t" bIns="45700" lIns="91425" rIns="91425" wrap="square" tIns="45700">
            <a:noAutofit/>
          </a:bodyPr>
          <a:lstStyle/>
          <a:p>
            <a:pPr indent="0" lvl="0" marL="0">
              <a:spcBef>
                <a:spcPts val="0"/>
              </a:spcBef>
              <a:buNone/>
            </a:pPr>
            <a:fld id="{00000000-1234-1234-1234-123412341234}" type="slidenum">
              <a:rPr lang="en-US"/>
              <a:t>‹#›</a:t>
            </a:fld>
          </a:p>
        </p:txBody>
      </p:sp>
      <p:sp>
        <p:nvSpPr>
          <p:cNvPr id="389" name="Shape 389"/>
          <p:cNvSpPr txBox="1"/>
          <p:nvPr/>
        </p:nvSpPr>
        <p:spPr>
          <a:xfrm>
            <a:off x="7380500" y="3985000"/>
            <a:ext cx="4170900" cy="1356600"/>
          </a:xfrm>
          <a:prstGeom prst="rect">
            <a:avLst/>
          </a:prstGeom>
          <a:noFill/>
          <a:ln>
            <a:noFill/>
          </a:ln>
        </p:spPr>
        <p:txBody>
          <a:bodyPr anchorCtr="0" anchor="t" bIns="91425" lIns="91425" rIns="91425" wrap="square" tIns="91425">
            <a:noAutofit/>
          </a:bodyPr>
          <a:lstStyle/>
          <a:p>
            <a:pPr indent="0" lvl="0" marL="0">
              <a:lnSpc>
                <a:spcPct val="115000"/>
              </a:lnSpc>
              <a:spcBef>
                <a:spcPts val="0"/>
              </a:spcBef>
              <a:buNone/>
            </a:pPr>
            <a:r>
              <a:rPr lang="en-US" sz="2400">
                <a:latin typeface="Lora"/>
                <a:ea typeface="Lora"/>
                <a:cs typeface="Lora"/>
                <a:sym typeface="Lora"/>
              </a:rPr>
              <a:t>More </a:t>
            </a:r>
            <a:r>
              <a:rPr b="1" lang="en-US" sz="2400">
                <a:latin typeface="Lora"/>
                <a:ea typeface="Lora"/>
                <a:cs typeface="Lora"/>
                <a:sym typeface="Lora"/>
              </a:rPr>
              <a:t>info</a:t>
            </a:r>
            <a:r>
              <a:rPr lang="en-US" sz="2400">
                <a:latin typeface="Lora"/>
                <a:ea typeface="Lora"/>
                <a:cs typeface="Lora"/>
                <a:sym typeface="Lora"/>
              </a:rPr>
              <a:t>rmation available</a:t>
            </a:r>
            <a:r>
              <a:rPr lang="en-US" sz="2400">
                <a:latin typeface="Lora"/>
                <a:ea typeface="Lora"/>
                <a:cs typeface="Lora"/>
                <a:sym typeface="Lora"/>
              </a:rPr>
              <a:t> </a:t>
            </a:r>
            <a:r>
              <a:rPr lang="en-US" sz="2400">
                <a:latin typeface="Lora"/>
                <a:ea typeface="Lora"/>
                <a:cs typeface="Lora"/>
                <a:sym typeface="Lora"/>
              </a:rPr>
              <a:t>by clicking the checkbox</a:t>
            </a:r>
          </a:p>
        </p:txBody>
      </p:sp>
      <p:grpSp>
        <p:nvGrpSpPr>
          <p:cNvPr id="390" name="Shape 390"/>
          <p:cNvGrpSpPr/>
          <p:nvPr/>
        </p:nvGrpSpPr>
        <p:grpSpPr>
          <a:xfrm>
            <a:off x="6634286" y="2274902"/>
            <a:ext cx="689211" cy="390401"/>
            <a:chOff x="10124002" y="2669833"/>
            <a:chExt cx="1045210" cy="564000"/>
          </a:xfrm>
        </p:grpSpPr>
        <p:sp>
          <p:nvSpPr>
            <p:cNvPr id="391" name="Shape 391"/>
            <p:cNvSpPr/>
            <p:nvPr/>
          </p:nvSpPr>
          <p:spPr>
            <a:xfrm>
              <a:off x="10303712" y="2669833"/>
              <a:ext cx="865500" cy="564000"/>
            </a:xfrm>
            <a:prstGeom prst="chevron">
              <a:avLst>
                <a:gd fmla="val 50000" name="adj"/>
              </a:avLst>
            </a:prstGeom>
            <a:solidFill>
              <a:srgbClr val="FF9900"/>
            </a:solidFill>
            <a:ln cap="flat" cmpd="sng" w="9525">
              <a:solidFill>
                <a:schemeClr val="lt1"/>
              </a:solidFill>
              <a:prstDash val="solid"/>
              <a:round/>
              <a:headEnd len="med" w="med" type="none"/>
              <a:tailEnd len="med" w="med" type="none"/>
            </a:ln>
          </p:spPr>
          <p:txBody>
            <a:bodyPr anchorCtr="0" anchor="ctr" bIns="91425" lIns="91425" rIns="91425" wrap="square" tIns="91425">
              <a:noAutofit/>
            </a:bodyPr>
            <a:lstStyle/>
            <a:p>
              <a:pPr indent="0" lvl="0" marL="0" rtl="0">
                <a:spcBef>
                  <a:spcPts val="0"/>
                </a:spcBef>
                <a:buNone/>
              </a:pPr>
              <a:r>
                <a:t/>
              </a:r>
              <a:endParaRPr b="1" sz="2400">
                <a:solidFill>
                  <a:srgbClr val="FFFFFF"/>
                </a:solidFill>
                <a:latin typeface="Times New Roman"/>
                <a:ea typeface="Times New Roman"/>
                <a:cs typeface="Times New Roman"/>
                <a:sym typeface="Times New Roman"/>
              </a:endParaRPr>
            </a:p>
          </p:txBody>
        </p:sp>
        <p:sp>
          <p:nvSpPr>
            <p:cNvPr id="392" name="Shape 392"/>
            <p:cNvSpPr/>
            <p:nvPr/>
          </p:nvSpPr>
          <p:spPr>
            <a:xfrm>
              <a:off x="10124002" y="2669833"/>
              <a:ext cx="865500" cy="564000"/>
            </a:xfrm>
            <a:prstGeom prst="chevron">
              <a:avLst>
                <a:gd fmla="val 50000" name="adj"/>
              </a:avLst>
            </a:prstGeom>
            <a:solidFill>
              <a:schemeClr val="dk1"/>
            </a:solidFill>
            <a:ln cap="flat" cmpd="sng" w="9525">
              <a:solidFill>
                <a:schemeClr val="lt1"/>
              </a:solidFill>
              <a:prstDash val="solid"/>
              <a:round/>
              <a:headEnd len="med" w="med" type="none"/>
              <a:tailEnd len="med" w="med" type="none"/>
            </a:ln>
          </p:spPr>
          <p:txBody>
            <a:bodyPr anchorCtr="0" anchor="ctr" bIns="91425" lIns="91425" rIns="91425" wrap="square" tIns="91425">
              <a:noAutofit/>
            </a:bodyPr>
            <a:lstStyle/>
            <a:p>
              <a:pPr indent="0" lvl="0" marL="0" rtl="0">
                <a:spcBef>
                  <a:spcPts val="0"/>
                </a:spcBef>
                <a:buNone/>
              </a:pPr>
              <a:r>
                <a:rPr b="1" lang="en-US" sz="2400">
                  <a:solidFill>
                    <a:srgbClr val="FFFFFF"/>
                  </a:solidFill>
                  <a:latin typeface="Montserrat"/>
                  <a:ea typeface="Montserrat"/>
                  <a:cs typeface="Montserrat"/>
                  <a:sym typeface="Montserrat"/>
                </a:rPr>
                <a:t>1</a:t>
              </a:r>
            </a:p>
          </p:txBody>
        </p:sp>
      </p:grpSp>
      <p:sp>
        <p:nvSpPr>
          <p:cNvPr id="393" name="Shape 393"/>
          <p:cNvSpPr txBox="1"/>
          <p:nvPr/>
        </p:nvSpPr>
        <p:spPr>
          <a:xfrm>
            <a:off x="6653950" y="1292325"/>
            <a:ext cx="1970100" cy="881100"/>
          </a:xfrm>
          <a:prstGeom prst="rect">
            <a:avLst/>
          </a:prstGeom>
          <a:noFill/>
          <a:ln>
            <a:noFill/>
          </a:ln>
        </p:spPr>
        <p:txBody>
          <a:bodyPr anchorCtr="0" anchor="ctr" bIns="91425" lIns="91425" rIns="91425" wrap="square" tIns="91425">
            <a:noAutofit/>
          </a:bodyPr>
          <a:lstStyle/>
          <a:p>
            <a:pPr indent="0" lvl="0" marL="0" rtl="0">
              <a:spcBef>
                <a:spcPts val="0"/>
              </a:spcBef>
              <a:buNone/>
            </a:pPr>
            <a:r>
              <a:rPr b="1" lang="en-US" sz="3000">
                <a:solidFill>
                  <a:schemeClr val="dk1"/>
                </a:solidFill>
                <a:latin typeface="Montserrat"/>
                <a:ea typeface="Montserrat"/>
                <a:cs typeface="Montserrat"/>
                <a:sym typeface="Montserrat"/>
              </a:rPr>
              <a:t>Features</a:t>
            </a:r>
          </a:p>
        </p:txBody>
      </p:sp>
      <p:grpSp>
        <p:nvGrpSpPr>
          <p:cNvPr id="394" name="Shape 394"/>
          <p:cNvGrpSpPr/>
          <p:nvPr/>
        </p:nvGrpSpPr>
        <p:grpSpPr>
          <a:xfrm>
            <a:off x="6634286" y="3036902"/>
            <a:ext cx="689211" cy="390401"/>
            <a:chOff x="10124002" y="2890001"/>
            <a:chExt cx="1045210" cy="564000"/>
          </a:xfrm>
        </p:grpSpPr>
        <p:sp>
          <p:nvSpPr>
            <p:cNvPr id="395" name="Shape 395"/>
            <p:cNvSpPr/>
            <p:nvPr/>
          </p:nvSpPr>
          <p:spPr>
            <a:xfrm>
              <a:off x="10303712" y="2890001"/>
              <a:ext cx="865500" cy="564000"/>
            </a:xfrm>
            <a:prstGeom prst="chevron">
              <a:avLst>
                <a:gd fmla="val 50000" name="adj"/>
              </a:avLst>
            </a:prstGeom>
            <a:solidFill>
              <a:srgbClr val="FF9900"/>
            </a:solidFill>
            <a:ln cap="flat" cmpd="sng" w="9525">
              <a:solidFill>
                <a:schemeClr val="lt1"/>
              </a:solidFill>
              <a:prstDash val="solid"/>
              <a:round/>
              <a:headEnd len="med" w="med" type="none"/>
              <a:tailEnd len="med" w="med" type="none"/>
            </a:ln>
          </p:spPr>
          <p:txBody>
            <a:bodyPr anchorCtr="0" anchor="ctr" bIns="91425" lIns="91425" rIns="91425" wrap="square" tIns="91425">
              <a:noAutofit/>
            </a:bodyPr>
            <a:lstStyle/>
            <a:p>
              <a:pPr indent="0" lvl="0" marL="0" rtl="0">
                <a:spcBef>
                  <a:spcPts val="0"/>
                </a:spcBef>
                <a:buNone/>
              </a:pPr>
              <a:r>
                <a:t/>
              </a:r>
              <a:endParaRPr b="1" sz="2400">
                <a:solidFill>
                  <a:srgbClr val="FFFFFF"/>
                </a:solidFill>
                <a:latin typeface="Times New Roman"/>
                <a:ea typeface="Times New Roman"/>
                <a:cs typeface="Times New Roman"/>
                <a:sym typeface="Times New Roman"/>
              </a:endParaRPr>
            </a:p>
          </p:txBody>
        </p:sp>
        <p:sp>
          <p:nvSpPr>
            <p:cNvPr id="396" name="Shape 396"/>
            <p:cNvSpPr/>
            <p:nvPr/>
          </p:nvSpPr>
          <p:spPr>
            <a:xfrm>
              <a:off x="10124002" y="2890001"/>
              <a:ext cx="865500" cy="564000"/>
            </a:xfrm>
            <a:prstGeom prst="chevron">
              <a:avLst>
                <a:gd fmla="val 50000" name="adj"/>
              </a:avLst>
            </a:prstGeom>
            <a:solidFill>
              <a:schemeClr val="dk1"/>
            </a:solidFill>
            <a:ln cap="flat" cmpd="sng" w="9525">
              <a:solidFill>
                <a:schemeClr val="lt1"/>
              </a:solidFill>
              <a:prstDash val="solid"/>
              <a:round/>
              <a:headEnd len="med" w="med" type="none"/>
              <a:tailEnd len="med" w="med" type="none"/>
            </a:ln>
          </p:spPr>
          <p:txBody>
            <a:bodyPr anchorCtr="0" anchor="ctr" bIns="91425" lIns="91425" rIns="91425" wrap="square" tIns="91425">
              <a:noAutofit/>
            </a:bodyPr>
            <a:lstStyle/>
            <a:p>
              <a:pPr indent="0" lvl="0" marL="0" rtl="0">
                <a:spcBef>
                  <a:spcPts val="0"/>
                </a:spcBef>
                <a:buNone/>
              </a:pPr>
              <a:r>
                <a:rPr b="1" lang="en-US" sz="2400">
                  <a:solidFill>
                    <a:srgbClr val="FFFFFF"/>
                  </a:solidFill>
                  <a:latin typeface="Montserrat"/>
                  <a:ea typeface="Montserrat"/>
                  <a:cs typeface="Montserrat"/>
                  <a:sym typeface="Montserrat"/>
                </a:rPr>
                <a:t>2</a:t>
              </a:r>
            </a:p>
          </p:txBody>
        </p:sp>
      </p:grpSp>
      <p:grpSp>
        <p:nvGrpSpPr>
          <p:cNvPr id="397" name="Shape 397"/>
          <p:cNvGrpSpPr/>
          <p:nvPr/>
        </p:nvGrpSpPr>
        <p:grpSpPr>
          <a:xfrm>
            <a:off x="6634286" y="4103702"/>
            <a:ext cx="689211" cy="390401"/>
            <a:chOff x="10124002" y="2229498"/>
            <a:chExt cx="1045210" cy="564000"/>
          </a:xfrm>
        </p:grpSpPr>
        <p:sp>
          <p:nvSpPr>
            <p:cNvPr id="398" name="Shape 398"/>
            <p:cNvSpPr/>
            <p:nvPr/>
          </p:nvSpPr>
          <p:spPr>
            <a:xfrm>
              <a:off x="10303712" y="2229498"/>
              <a:ext cx="865500" cy="564000"/>
            </a:xfrm>
            <a:prstGeom prst="chevron">
              <a:avLst>
                <a:gd fmla="val 50000" name="adj"/>
              </a:avLst>
            </a:prstGeom>
            <a:solidFill>
              <a:srgbClr val="FF9900"/>
            </a:solidFill>
            <a:ln cap="flat" cmpd="sng" w="9525">
              <a:solidFill>
                <a:schemeClr val="lt1"/>
              </a:solidFill>
              <a:prstDash val="solid"/>
              <a:round/>
              <a:headEnd len="med" w="med" type="none"/>
              <a:tailEnd len="med" w="med" type="none"/>
            </a:ln>
          </p:spPr>
          <p:txBody>
            <a:bodyPr anchorCtr="0" anchor="ctr" bIns="91425" lIns="91425" rIns="91425" wrap="square" tIns="91425">
              <a:noAutofit/>
            </a:bodyPr>
            <a:lstStyle/>
            <a:p>
              <a:pPr indent="0" lvl="0" marL="0" rtl="0">
                <a:spcBef>
                  <a:spcPts val="0"/>
                </a:spcBef>
                <a:buNone/>
              </a:pPr>
              <a:r>
                <a:t/>
              </a:r>
              <a:endParaRPr b="1" sz="2400">
                <a:solidFill>
                  <a:srgbClr val="FFFFFF"/>
                </a:solidFill>
                <a:latin typeface="Times New Roman"/>
                <a:ea typeface="Times New Roman"/>
                <a:cs typeface="Times New Roman"/>
                <a:sym typeface="Times New Roman"/>
              </a:endParaRPr>
            </a:p>
          </p:txBody>
        </p:sp>
        <p:sp>
          <p:nvSpPr>
            <p:cNvPr id="399" name="Shape 399"/>
            <p:cNvSpPr/>
            <p:nvPr/>
          </p:nvSpPr>
          <p:spPr>
            <a:xfrm>
              <a:off x="10124002" y="2229498"/>
              <a:ext cx="865500" cy="564000"/>
            </a:xfrm>
            <a:prstGeom prst="chevron">
              <a:avLst>
                <a:gd fmla="val 50000" name="adj"/>
              </a:avLst>
            </a:prstGeom>
            <a:solidFill>
              <a:schemeClr val="dk1"/>
            </a:solidFill>
            <a:ln cap="flat" cmpd="sng" w="9525">
              <a:solidFill>
                <a:schemeClr val="lt1"/>
              </a:solidFill>
              <a:prstDash val="solid"/>
              <a:round/>
              <a:headEnd len="med" w="med" type="none"/>
              <a:tailEnd len="med" w="med" type="none"/>
            </a:ln>
          </p:spPr>
          <p:txBody>
            <a:bodyPr anchorCtr="0" anchor="ctr" bIns="91425" lIns="91425" rIns="91425" wrap="square" tIns="91425">
              <a:noAutofit/>
            </a:bodyPr>
            <a:lstStyle/>
            <a:p>
              <a:pPr indent="0" lvl="0" marL="0" rtl="0">
                <a:spcBef>
                  <a:spcPts val="0"/>
                </a:spcBef>
                <a:buNone/>
              </a:pPr>
              <a:r>
                <a:rPr b="1" lang="en-US" sz="2400">
                  <a:solidFill>
                    <a:srgbClr val="FFFFFF"/>
                  </a:solidFill>
                  <a:latin typeface="Montserrat"/>
                  <a:ea typeface="Montserrat"/>
                  <a:cs typeface="Montserrat"/>
                  <a:sym typeface="Montserrat"/>
                </a:rPr>
                <a:t>3</a:t>
              </a:r>
            </a:p>
          </p:txBody>
        </p:sp>
      </p:grpSp>
      <p:sp>
        <p:nvSpPr>
          <p:cNvPr id="400" name="Shape 400"/>
          <p:cNvSpPr txBox="1"/>
          <p:nvPr/>
        </p:nvSpPr>
        <p:spPr>
          <a:xfrm>
            <a:off x="7380500" y="2148575"/>
            <a:ext cx="3876600" cy="650100"/>
          </a:xfrm>
          <a:prstGeom prst="rect">
            <a:avLst/>
          </a:prstGeom>
          <a:noFill/>
          <a:ln>
            <a:noFill/>
          </a:ln>
        </p:spPr>
        <p:txBody>
          <a:bodyPr anchorCtr="0" anchor="ctr" bIns="91425" lIns="91425" rIns="91425" wrap="square" tIns="91425">
            <a:noAutofit/>
          </a:bodyPr>
          <a:lstStyle/>
          <a:p>
            <a:pPr indent="0" lvl="0" marL="0" rtl="0">
              <a:lnSpc>
                <a:spcPct val="115000"/>
              </a:lnSpc>
              <a:spcBef>
                <a:spcPts val="0"/>
              </a:spcBef>
              <a:buNone/>
            </a:pPr>
            <a:r>
              <a:rPr lang="en-US" sz="2400">
                <a:solidFill>
                  <a:schemeClr val="dk1"/>
                </a:solidFill>
                <a:latin typeface="Lora"/>
                <a:ea typeface="Lora"/>
                <a:cs typeface="Lora"/>
                <a:sym typeface="Lora"/>
              </a:rPr>
              <a:t>Case insensitive of </a:t>
            </a:r>
            <a:r>
              <a:rPr b="1" lang="en-US" sz="2400">
                <a:solidFill>
                  <a:schemeClr val="dk1"/>
                </a:solidFill>
                <a:latin typeface="Lora"/>
                <a:ea typeface="Lora"/>
                <a:cs typeface="Lora"/>
                <a:sym typeface="Lora"/>
              </a:rPr>
              <a:t>input</a:t>
            </a:r>
          </a:p>
        </p:txBody>
      </p:sp>
      <p:sp>
        <p:nvSpPr>
          <p:cNvPr id="401" name="Shape 401"/>
          <p:cNvSpPr txBox="1"/>
          <p:nvPr/>
        </p:nvSpPr>
        <p:spPr>
          <a:xfrm>
            <a:off x="7384950" y="2798900"/>
            <a:ext cx="4422300" cy="1186200"/>
          </a:xfrm>
          <a:prstGeom prst="rect">
            <a:avLst/>
          </a:prstGeom>
          <a:noFill/>
          <a:ln>
            <a:noFill/>
          </a:ln>
        </p:spPr>
        <p:txBody>
          <a:bodyPr anchorCtr="0" anchor="ctr" bIns="91425" lIns="91425" rIns="91425" wrap="square" tIns="91425">
            <a:noAutofit/>
          </a:bodyPr>
          <a:lstStyle/>
          <a:p>
            <a:pPr indent="0" lvl="0" marL="0" rtl="0">
              <a:lnSpc>
                <a:spcPct val="115000"/>
              </a:lnSpc>
              <a:spcBef>
                <a:spcPts val="0"/>
              </a:spcBef>
              <a:buNone/>
            </a:pPr>
            <a:r>
              <a:rPr b="1" lang="en-US" sz="2400">
                <a:solidFill>
                  <a:schemeClr val="dk1"/>
                </a:solidFill>
                <a:latin typeface="Lora"/>
                <a:ea typeface="Lora"/>
                <a:cs typeface="Lora"/>
                <a:sym typeface="Lora"/>
              </a:rPr>
              <a:t>Error Message</a:t>
            </a:r>
            <a:r>
              <a:rPr lang="en-US" sz="2400">
                <a:solidFill>
                  <a:schemeClr val="dk1"/>
                </a:solidFill>
                <a:latin typeface="Lora"/>
                <a:ea typeface="Lora"/>
                <a:cs typeface="Lora"/>
                <a:sym typeface="Lora"/>
              </a:rPr>
              <a:t> that indicates which input is invalid</a:t>
            </a: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5" name="Shape 405"/>
        <p:cNvGrpSpPr/>
        <p:nvPr/>
      </p:nvGrpSpPr>
      <p:grpSpPr>
        <a:xfrm>
          <a:off x="0" y="0"/>
          <a:ext cx="0" cy="0"/>
          <a:chOff x="0" y="0"/>
          <a:chExt cx="0" cy="0"/>
        </a:xfrm>
      </p:grpSpPr>
      <p:sp>
        <p:nvSpPr>
          <p:cNvPr id="406" name="Shape 406"/>
          <p:cNvSpPr txBox="1"/>
          <p:nvPr/>
        </p:nvSpPr>
        <p:spPr>
          <a:xfrm>
            <a:off x="159850" y="233550"/>
            <a:ext cx="10840200" cy="881100"/>
          </a:xfrm>
          <a:prstGeom prst="rect">
            <a:avLst/>
          </a:prstGeom>
          <a:noFill/>
          <a:ln>
            <a:noFill/>
          </a:ln>
        </p:spPr>
        <p:txBody>
          <a:bodyPr anchorCtr="0" anchor="t" bIns="91425" lIns="91425" rIns="91425" wrap="square" tIns="91425">
            <a:noAutofit/>
          </a:bodyPr>
          <a:lstStyle/>
          <a:p>
            <a:pPr indent="0" lvl="0" marL="0" rtl="0">
              <a:spcBef>
                <a:spcPts val="0"/>
              </a:spcBef>
              <a:buNone/>
            </a:pPr>
            <a:r>
              <a:rPr lang="en-US" sz="4800">
                <a:latin typeface="Montserrat SemiBold"/>
                <a:ea typeface="Montserrat SemiBold"/>
                <a:cs typeface="Montserrat SemiBold"/>
                <a:sym typeface="Montserrat SemiBold"/>
              </a:rPr>
              <a:t>User Interface: End Product</a:t>
            </a:r>
          </a:p>
        </p:txBody>
      </p:sp>
      <p:sp>
        <p:nvSpPr>
          <p:cNvPr id="407" name="Shape 407"/>
          <p:cNvSpPr txBox="1"/>
          <p:nvPr>
            <p:ph idx="12" type="sldNum"/>
          </p:nvPr>
        </p:nvSpPr>
        <p:spPr>
          <a:xfrm>
            <a:off x="11398995" y="6051709"/>
            <a:ext cx="731700" cy="525000"/>
          </a:xfrm>
          <a:prstGeom prst="rect">
            <a:avLst/>
          </a:prstGeom>
        </p:spPr>
        <p:txBody>
          <a:bodyPr anchorCtr="0" anchor="t" bIns="45700" lIns="91425" rIns="91425" wrap="square" tIns="45700">
            <a:noAutofit/>
          </a:bodyPr>
          <a:lstStyle/>
          <a:p>
            <a:pPr indent="0" lvl="0" marL="0" rtl="0">
              <a:spcBef>
                <a:spcPts val="0"/>
              </a:spcBef>
              <a:buNone/>
            </a:pPr>
            <a:fld id="{00000000-1234-1234-1234-123412341234}" type="slidenum">
              <a:rPr lang="en-US"/>
              <a:t>‹#›</a:t>
            </a:fld>
          </a:p>
        </p:txBody>
      </p:sp>
      <p:sp>
        <p:nvSpPr>
          <p:cNvPr id="408" name="Shape 408"/>
          <p:cNvSpPr txBox="1"/>
          <p:nvPr/>
        </p:nvSpPr>
        <p:spPr>
          <a:xfrm>
            <a:off x="6905175" y="1926775"/>
            <a:ext cx="4191000" cy="3292800"/>
          </a:xfrm>
          <a:prstGeom prst="rect">
            <a:avLst/>
          </a:prstGeom>
          <a:noFill/>
          <a:ln>
            <a:noFill/>
          </a:ln>
        </p:spPr>
        <p:txBody>
          <a:bodyPr anchorCtr="0" anchor="t" bIns="91425" lIns="91425" rIns="91425" wrap="square" tIns="91425">
            <a:noAutofit/>
          </a:bodyPr>
          <a:lstStyle/>
          <a:p>
            <a:pPr indent="-69850" lvl="0" marL="0" rtl="0">
              <a:spcBef>
                <a:spcPts val="0"/>
              </a:spcBef>
              <a:buClr>
                <a:srgbClr val="000000"/>
              </a:buClr>
              <a:buSzPts val="1100"/>
              <a:buFont typeface="Arial"/>
              <a:buNone/>
            </a:pPr>
            <a:r>
              <a:rPr b="1" lang="en-US" sz="2400">
                <a:solidFill>
                  <a:schemeClr val="dk1"/>
                </a:solidFill>
              </a:rPr>
              <a:t>Instructions:</a:t>
            </a:r>
          </a:p>
          <a:p>
            <a:pPr indent="-381000" lvl="0" marL="457200" rtl="0">
              <a:spcBef>
                <a:spcPts val="0"/>
              </a:spcBef>
              <a:buClr>
                <a:schemeClr val="dk1"/>
              </a:buClr>
              <a:buSzPts val="2400"/>
              <a:buChar char="●"/>
            </a:pPr>
            <a:r>
              <a:rPr lang="en-US" sz="2400">
                <a:solidFill>
                  <a:schemeClr val="dk1"/>
                </a:solidFill>
              </a:rPr>
              <a:t>Input 5 desired players</a:t>
            </a:r>
          </a:p>
          <a:p>
            <a:pPr indent="-381000" lvl="0" marL="457200" rtl="0">
              <a:spcBef>
                <a:spcPts val="0"/>
              </a:spcBef>
              <a:buClr>
                <a:schemeClr val="dk1"/>
              </a:buClr>
              <a:buSzPts val="2400"/>
              <a:buChar char="●"/>
            </a:pPr>
            <a:r>
              <a:rPr lang="en-US" sz="2400">
                <a:solidFill>
                  <a:schemeClr val="dk1"/>
                </a:solidFill>
              </a:rPr>
              <a:t>Check for validity</a:t>
            </a:r>
          </a:p>
          <a:p>
            <a:pPr indent="-381000" lvl="0" marL="457200" rtl="0">
              <a:spcBef>
                <a:spcPts val="0"/>
              </a:spcBef>
              <a:buClr>
                <a:schemeClr val="dk1"/>
              </a:buClr>
              <a:buSzPts val="2400"/>
              <a:buChar char="●"/>
            </a:pPr>
            <a:r>
              <a:rPr lang="en-US" sz="2400">
                <a:solidFill>
                  <a:schemeClr val="dk1"/>
                </a:solidFill>
              </a:rPr>
              <a:t>Click Run It!</a:t>
            </a:r>
          </a:p>
          <a:p>
            <a:pPr indent="-381000" lvl="0" marL="457200" rtl="0">
              <a:spcBef>
                <a:spcPts val="0"/>
              </a:spcBef>
              <a:buClr>
                <a:schemeClr val="dk1"/>
              </a:buClr>
              <a:buSzPts val="2400"/>
              <a:buChar char="●"/>
            </a:pPr>
            <a:r>
              <a:rPr lang="en-US" sz="2400">
                <a:solidFill>
                  <a:schemeClr val="dk1"/>
                </a:solidFill>
              </a:rPr>
              <a:t>Check the options</a:t>
            </a:r>
          </a:p>
          <a:p>
            <a:pPr indent="-381000" lvl="0" marL="457200" rtl="0">
              <a:spcBef>
                <a:spcPts val="0"/>
              </a:spcBef>
              <a:buClr>
                <a:schemeClr val="dk1"/>
              </a:buClr>
              <a:buSzPts val="2400"/>
              <a:buChar char="●"/>
            </a:pPr>
            <a:r>
              <a:rPr lang="en-US" sz="2400">
                <a:solidFill>
                  <a:schemeClr val="dk1"/>
                </a:solidFill>
              </a:rPr>
              <a:t>Follow the advice to switch players for improvement</a:t>
            </a:r>
          </a:p>
        </p:txBody>
      </p:sp>
      <p:pic>
        <p:nvPicPr>
          <p:cNvPr id="409" name="Shape 409"/>
          <p:cNvPicPr preferRelativeResize="0"/>
          <p:nvPr/>
        </p:nvPicPr>
        <p:blipFill>
          <a:blip r:embed="rId3">
            <a:alphaModFix/>
          </a:blip>
          <a:stretch>
            <a:fillRect/>
          </a:stretch>
        </p:blipFill>
        <p:spPr>
          <a:xfrm>
            <a:off x="152400" y="1267050"/>
            <a:ext cx="6600375" cy="4911696"/>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3" name="Shape 413"/>
        <p:cNvGrpSpPr/>
        <p:nvPr/>
      </p:nvGrpSpPr>
      <p:grpSpPr>
        <a:xfrm>
          <a:off x="0" y="0"/>
          <a:ext cx="0" cy="0"/>
          <a:chOff x="0" y="0"/>
          <a:chExt cx="0" cy="0"/>
        </a:xfrm>
      </p:grpSpPr>
      <p:sp>
        <p:nvSpPr>
          <p:cNvPr id="414" name="Shape 414"/>
          <p:cNvSpPr txBox="1"/>
          <p:nvPr/>
        </p:nvSpPr>
        <p:spPr>
          <a:xfrm>
            <a:off x="159850" y="233550"/>
            <a:ext cx="9097800" cy="881100"/>
          </a:xfrm>
          <a:prstGeom prst="rect">
            <a:avLst/>
          </a:prstGeom>
          <a:noFill/>
          <a:ln>
            <a:noFill/>
          </a:ln>
        </p:spPr>
        <p:txBody>
          <a:bodyPr anchorCtr="0" anchor="t" bIns="91425" lIns="91425" rIns="91425" wrap="square" tIns="91425">
            <a:noAutofit/>
          </a:bodyPr>
          <a:lstStyle/>
          <a:p>
            <a:pPr indent="0" lvl="0" marL="0" rtl="0">
              <a:spcBef>
                <a:spcPts val="0"/>
              </a:spcBef>
              <a:buNone/>
            </a:pPr>
            <a:r>
              <a:rPr lang="en-US" sz="4800">
                <a:latin typeface="Montserrat SemiBold"/>
                <a:ea typeface="Montserrat SemiBold"/>
                <a:cs typeface="Montserrat SemiBold"/>
                <a:sym typeface="Montserrat SemiBold"/>
              </a:rPr>
              <a:t>User Interface: Scenario 1</a:t>
            </a:r>
          </a:p>
        </p:txBody>
      </p:sp>
      <p:sp>
        <p:nvSpPr>
          <p:cNvPr id="415" name="Shape 415"/>
          <p:cNvSpPr txBox="1"/>
          <p:nvPr>
            <p:ph idx="12" type="sldNum"/>
          </p:nvPr>
        </p:nvSpPr>
        <p:spPr>
          <a:xfrm>
            <a:off x="11398995" y="6051709"/>
            <a:ext cx="731700" cy="525000"/>
          </a:xfrm>
          <a:prstGeom prst="rect">
            <a:avLst/>
          </a:prstGeom>
        </p:spPr>
        <p:txBody>
          <a:bodyPr anchorCtr="0" anchor="t" bIns="45700" lIns="91425" rIns="91425" wrap="square" tIns="45700">
            <a:noAutofit/>
          </a:bodyPr>
          <a:lstStyle/>
          <a:p>
            <a:pPr indent="0" lvl="0" marL="0" rtl="0">
              <a:spcBef>
                <a:spcPts val="0"/>
              </a:spcBef>
              <a:buNone/>
            </a:pPr>
            <a:fld id="{00000000-1234-1234-1234-123412341234}" type="slidenum">
              <a:rPr lang="en-US"/>
              <a:t>‹#›</a:t>
            </a:fld>
          </a:p>
        </p:txBody>
      </p:sp>
      <p:sp>
        <p:nvSpPr>
          <p:cNvPr id="416" name="Shape 416"/>
          <p:cNvSpPr txBox="1"/>
          <p:nvPr/>
        </p:nvSpPr>
        <p:spPr>
          <a:xfrm>
            <a:off x="6905175" y="1926775"/>
            <a:ext cx="4191000" cy="3292800"/>
          </a:xfrm>
          <a:prstGeom prst="rect">
            <a:avLst/>
          </a:prstGeom>
          <a:noFill/>
          <a:ln>
            <a:noFill/>
          </a:ln>
        </p:spPr>
        <p:txBody>
          <a:bodyPr anchorCtr="0" anchor="t" bIns="91425" lIns="91425" rIns="91425" wrap="square" tIns="91425">
            <a:noAutofit/>
          </a:bodyPr>
          <a:lstStyle/>
          <a:p>
            <a:pPr indent="0" lvl="0" marL="0" rtl="0">
              <a:spcBef>
                <a:spcPts val="0"/>
              </a:spcBef>
              <a:buNone/>
            </a:pPr>
            <a:r>
              <a:rPr b="1" lang="en-US" sz="2400"/>
              <a:t>Scenario Description</a:t>
            </a:r>
            <a:r>
              <a:rPr b="1" lang="en-US" sz="2400"/>
              <a:t>:</a:t>
            </a:r>
          </a:p>
          <a:p>
            <a:pPr indent="457200" lvl="0" marL="0" rtl="0">
              <a:spcBef>
                <a:spcPts val="0"/>
              </a:spcBef>
              <a:buNone/>
            </a:pPr>
            <a:r>
              <a:rPr lang="en-US" sz="2400"/>
              <a:t>→ Past “All-Star” team</a:t>
            </a:r>
          </a:p>
        </p:txBody>
      </p:sp>
      <p:pic>
        <p:nvPicPr>
          <p:cNvPr id="417" name="Shape 417"/>
          <p:cNvPicPr preferRelativeResize="0"/>
          <p:nvPr/>
        </p:nvPicPr>
        <p:blipFill>
          <a:blip r:embed="rId3">
            <a:alphaModFix/>
          </a:blip>
          <a:stretch>
            <a:fillRect/>
          </a:stretch>
        </p:blipFill>
        <p:spPr>
          <a:xfrm>
            <a:off x="159850" y="1443975"/>
            <a:ext cx="6600375" cy="436020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1" name="Shape 421"/>
        <p:cNvGrpSpPr/>
        <p:nvPr/>
      </p:nvGrpSpPr>
      <p:grpSpPr>
        <a:xfrm>
          <a:off x="0" y="0"/>
          <a:ext cx="0" cy="0"/>
          <a:chOff x="0" y="0"/>
          <a:chExt cx="0" cy="0"/>
        </a:xfrm>
      </p:grpSpPr>
      <p:sp>
        <p:nvSpPr>
          <p:cNvPr id="422" name="Shape 422"/>
          <p:cNvSpPr txBox="1"/>
          <p:nvPr/>
        </p:nvSpPr>
        <p:spPr>
          <a:xfrm>
            <a:off x="159850" y="233550"/>
            <a:ext cx="9097800" cy="881100"/>
          </a:xfrm>
          <a:prstGeom prst="rect">
            <a:avLst/>
          </a:prstGeom>
          <a:noFill/>
          <a:ln>
            <a:noFill/>
          </a:ln>
        </p:spPr>
        <p:txBody>
          <a:bodyPr anchorCtr="0" anchor="t" bIns="91425" lIns="91425" rIns="91425" wrap="square" tIns="91425">
            <a:noAutofit/>
          </a:bodyPr>
          <a:lstStyle/>
          <a:p>
            <a:pPr indent="0" lvl="0" marL="0" rtl="0">
              <a:spcBef>
                <a:spcPts val="0"/>
              </a:spcBef>
              <a:buNone/>
            </a:pPr>
            <a:r>
              <a:rPr lang="en-US" sz="4800">
                <a:latin typeface="Montserrat SemiBold"/>
                <a:ea typeface="Montserrat SemiBold"/>
                <a:cs typeface="Montserrat SemiBold"/>
                <a:sym typeface="Montserrat SemiBold"/>
              </a:rPr>
              <a:t>User Interface: Scenario 2</a:t>
            </a:r>
          </a:p>
        </p:txBody>
      </p:sp>
      <p:sp>
        <p:nvSpPr>
          <p:cNvPr id="423" name="Shape 423"/>
          <p:cNvSpPr txBox="1"/>
          <p:nvPr>
            <p:ph idx="12" type="sldNum"/>
          </p:nvPr>
        </p:nvSpPr>
        <p:spPr>
          <a:xfrm>
            <a:off x="11398995" y="6051709"/>
            <a:ext cx="731700" cy="525000"/>
          </a:xfrm>
          <a:prstGeom prst="rect">
            <a:avLst/>
          </a:prstGeom>
        </p:spPr>
        <p:txBody>
          <a:bodyPr anchorCtr="0" anchor="t" bIns="45700" lIns="91425" rIns="91425" wrap="square" tIns="45700">
            <a:noAutofit/>
          </a:bodyPr>
          <a:lstStyle/>
          <a:p>
            <a:pPr indent="0" lvl="0" marL="0" rtl="0">
              <a:spcBef>
                <a:spcPts val="0"/>
              </a:spcBef>
              <a:buNone/>
            </a:pPr>
            <a:fld id="{00000000-1234-1234-1234-123412341234}" type="slidenum">
              <a:rPr lang="en-US"/>
              <a:t>‹#›</a:t>
            </a:fld>
          </a:p>
        </p:txBody>
      </p:sp>
      <p:sp>
        <p:nvSpPr>
          <p:cNvPr id="424" name="Shape 424"/>
          <p:cNvSpPr txBox="1"/>
          <p:nvPr/>
        </p:nvSpPr>
        <p:spPr>
          <a:xfrm>
            <a:off x="6905175" y="1926775"/>
            <a:ext cx="4191000" cy="3292800"/>
          </a:xfrm>
          <a:prstGeom prst="rect">
            <a:avLst/>
          </a:prstGeom>
          <a:noFill/>
          <a:ln>
            <a:noFill/>
          </a:ln>
        </p:spPr>
        <p:txBody>
          <a:bodyPr anchorCtr="0" anchor="t" bIns="91425" lIns="91425" rIns="91425" wrap="square" tIns="91425">
            <a:noAutofit/>
          </a:bodyPr>
          <a:lstStyle/>
          <a:p>
            <a:pPr indent="0" lvl="0" marL="0" rtl="0">
              <a:spcBef>
                <a:spcPts val="0"/>
              </a:spcBef>
              <a:buNone/>
            </a:pPr>
            <a:r>
              <a:rPr b="1" lang="en-US" sz="2400"/>
              <a:t>Scenario Description</a:t>
            </a:r>
            <a:r>
              <a:rPr b="1" lang="en-US" sz="2400"/>
              <a:t>:</a:t>
            </a:r>
          </a:p>
          <a:p>
            <a:pPr indent="457200" lvl="0" marL="0" rtl="0">
              <a:spcBef>
                <a:spcPts val="0"/>
              </a:spcBef>
              <a:buNone/>
            </a:pPr>
            <a:r>
              <a:rPr lang="en-US" sz="2400"/>
              <a:t>→ 3 great players and 2 		mediocre players</a:t>
            </a:r>
          </a:p>
        </p:txBody>
      </p:sp>
      <p:pic>
        <p:nvPicPr>
          <p:cNvPr id="425" name="Shape 425"/>
          <p:cNvPicPr preferRelativeResize="0"/>
          <p:nvPr/>
        </p:nvPicPr>
        <p:blipFill>
          <a:blip r:embed="rId3">
            <a:alphaModFix/>
          </a:blip>
          <a:stretch>
            <a:fillRect/>
          </a:stretch>
        </p:blipFill>
        <p:spPr>
          <a:xfrm>
            <a:off x="152400" y="1267050"/>
            <a:ext cx="6600375" cy="45792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9" name="Shape 429"/>
        <p:cNvGrpSpPr/>
        <p:nvPr/>
      </p:nvGrpSpPr>
      <p:grpSpPr>
        <a:xfrm>
          <a:off x="0" y="0"/>
          <a:ext cx="0" cy="0"/>
          <a:chOff x="0" y="0"/>
          <a:chExt cx="0" cy="0"/>
        </a:xfrm>
      </p:grpSpPr>
      <p:sp>
        <p:nvSpPr>
          <p:cNvPr id="430" name="Shape 430"/>
          <p:cNvSpPr txBox="1"/>
          <p:nvPr/>
        </p:nvSpPr>
        <p:spPr>
          <a:xfrm>
            <a:off x="159850" y="233550"/>
            <a:ext cx="9097800" cy="881100"/>
          </a:xfrm>
          <a:prstGeom prst="rect">
            <a:avLst/>
          </a:prstGeom>
          <a:noFill/>
          <a:ln>
            <a:noFill/>
          </a:ln>
        </p:spPr>
        <p:txBody>
          <a:bodyPr anchorCtr="0" anchor="t" bIns="91425" lIns="91425" rIns="91425" wrap="square" tIns="91425">
            <a:noAutofit/>
          </a:bodyPr>
          <a:lstStyle/>
          <a:p>
            <a:pPr indent="0" lvl="0" marL="0" rtl="0">
              <a:spcBef>
                <a:spcPts val="0"/>
              </a:spcBef>
              <a:buNone/>
            </a:pPr>
            <a:r>
              <a:rPr lang="en-US" sz="4800">
                <a:latin typeface="Montserrat SemiBold"/>
                <a:ea typeface="Montserrat SemiBold"/>
                <a:cs typeface="Montserrat SemiBold"/>
                <a:sym typeface="Montserrat SemiBold"/>
              </a:rPr>
              <a:t>User Interface: Scenario 3</a:t>
            </a:r>
          </a:p>
        </p:txBody>
      </p:sp>
      <p:sp>
        <p:nvSpPr>
          <p:cNvPr id="431" name="Shape 431"/>
          <p:cNvSpPr txBox="1"/>
          <p:nvPr>
            <p:ph idx="12" type="sldNum"/>
          </p:nvPr>
        </p:nvSpPr>
        <p:spPr>
          <a:xfrm>
            <a:off x="11398995" y="6051709"/>
            <a:ext cx="731700" cy="525000"/>
          </a:xfrm>
          <a:prstGeom prst="rect">
            <a:avLst/>
          </a:prstGeom>
        </p:spPr>
        <p:txBody>
          <a:bodyPr anchorCtr="0" anchor="t" bIns="45700" lIns="91425" rIns="91425" wrap="square" tIns="45700">
            <a:noAutofit/>
          </a:bodyPr>
          <a:lstStyle/>
          <a:p>
            <a:pPr indent="0" lvl="0" marL="0" rtl="0">
              <a:spcBef>
                <a:spcPts val="0"/>
              </a:spcBef>
              <a:buNone/>
            </a:pPr>
            <a:fld id="{00000000-1234-1234-1234-123412341234}" type="slidenum">
              <a:rPr lang="en-US"/>
              <a:t>‹#›</a:t>
            </a:fld>
          </a:p>
        </p:txBody>
      </p:sp>
      <p:sp>
        <p:nvSpPr>
          <p:cNvPr id="432" name="Shape 432"/>
          <p:cNvSpPr txBox="1"/>
          <p:nvPr/>
        </p:nvSpPr>
        <p:spPr>
          <a:xfrm>
            <a:off x="6905175" y="1926775"/>
            <a:ext cx="4334100" cy="3292800"/>
          </a:xfrm>
          <a:prstGeom prst="rect">
            <a:avLst/>
          </a:prstGeom>
          <a:noFill/>
          <a:ln>
            <a:noFill/>
          </a:ln>
        </p:spPr>
        <p:txBody>
          <a:bodyPr anchorCtr="0" anchor="t" bIns="91425" lIns="91425" rIns="91425" wrap="square" tIns="91425">
            <a:noAutofit/>
          </a:bodyPr>
          <a:lstStyle/>
          <a:p>
            <a:pPr indent="0" lvl="0" marL="0" rtl="0">
              <a:spcBef>
                <a:spcPts val="0"/>
              </a:spcBef>
              <a:buNone/>
            </a:pPr>
            <a:r>
              <a:rPr b="1" lang="en-US" sz="2400"/>
              <a:t>Scenario </a:t>
            </a:r>
            <a:r>
              <a:rPr b="1" lang="en-US" sz="2400"/>
              <a:t>Description:</a:t>
            </a:r>
          </a:p>
          <a:p>
            <a:pPr indent="387350" lvl="0" marL="0" rtl="0">
              <a:spcBef>
                <a:spcPts val="0"/>
              </a:spcBef>
              <a:buClr>
                <a:schemeClr val="dk1"/>
              </a:buClr>
              <a:buSzPts val="1100"/>
              <a:buFont typeface="Arial"/>
              <a:buNone/>
            </a:pPr>
            <a:r>
              <a:rPr lang="en-US" sz="2400">
                <a:solidFill>
                  <a:schemeClr val="dk1"/>
                </a:solidFill>
              </a:rPr>
              <a:t>→ 2016 Warriors starting 5</a:t>
            </a:r>
          </a:p>
        </p:txBody>
      </p:sp>
      <p:sp>
        <p:nvSpPr>
          <p:cNvPr id="433" name="Shape 433"/>
          <p:cNvSpPr txBox="1"/>
          <p:nvPr/>
        </p:nvSpPr>
        <p:spPr>
          <a:xfrm>
            <a:off x="6577025" y="3428950"/>
            <a:ext cx="3007500" cy="707700"/>
          </a:xfrm>
          <a:prstGeom prst="rect">
            <a:avLst/>
          </a:prstGeom>
          <a:noFill/>
          <a:ln>
            <a:noFill/>
          </a:ln>
        </p:spPr>
        <p:txBody>
          <a:bodyPr anchorCtr="0" anchor="t" bIns="91425" lIns="91425" rIns="91425" wrap="square" tIns="91425">
            <a:noAutofit/>
          </a:bodyPr>
          <a:lstStyle/>
          <a:p>
            <a:pPr indent="0" lvl="0" marL="0">
              <a:spcBef>
                <a:spcPts val="0"/>
              </a:spcBef>
              <a:buNone/>
            </a:pPr>
            <a:r>
              <a:rPr lang="en-US" sz="1800"/>
              <a:t>Predicted Winning Pct: </a:t>
            </a:r>
            <a:r>
              <a:rPr b="1" lang="en-US" sz="1800"/>
              <a:t>79.0%</a:t>
            </a:r>
          </a:p>
          <a:p>
            <a:pPr indent="0" lvl="0" marL="0">
              <a:spcBef>
                <a:spcPts val="0"/>
              </a:spcBef>
              <a:buNone/>
            </a:pPr>
            <a:r>
              <a:rPr lang="en-US" sz="1800"/>
              <a:t>Actual Winning Pct: </a:t>
            </a:r>
          </a:p>
          <a:p>
            <a:pPr indent="0" lvl="0" marL="0">
              <a:spcBef>
                <a:spcPts val="0"/>
              </a:spcBef>
              <a:buNone/>
            </a:pPr>
            <a:r>
              <a:rPr b="1" lang="en-US" sz="1800"/>
              <a:t>81.7%</a:t>
            </a:r>
          </a:p>
        </p:txBody>
      </p:sp>
      <p:pic>
        <p:nvPicPr>
          <p:cNvPr id="434" name="Shape 434"/>
          <p:cNvPicPr preferRelativeResize="0"/>
          <p:nvPr/>
        </p:nvPicPr>
        <p:blipFill>
          <a:blip r:embed="rId3">
            <a:alphaModFix/>
          </a:blip>
          <a:stretch>
            <a:fillRect/>
          </a:stretch>
        </p:blipFill>
        <p:spPr>
          <a:xfrm>
            <a:off x="159850" y="1479988"/>
            <a:ext cx="6033500" cy="4186375"/>
          </a:xfrm>
          <a:prstGeom prst="rect">
            <a:avLst/>
          </a:prstGeom>
          <a:noFill/>
          <a:ln>
            <a:noFill/>
          </a:ln>
        </p:spPr>
      </p:pic>
      <p:sp>
        <p:nvSpPr>
          <p:cNvPr id="435" name="Shape 435"/>
          <p:cNvSpPr/>
          <p:nvPr/>
        </p:nvSpPr>
        <p:spPr>
          <a:xfrm>
            <a:off x="6577025" y="3428950"/>
            <a:ext cx="4131600" cy="1207200"/>
          </a:xfrm>
          <a:prstGeom prst="wedgeRectCallout">
            <a:avLst>
              <a:gd fmla="val -117251" name="adj1"/>
              <a:gd fmla="val 74598" name="adj2"/>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436" name="Shape 436"/>
          <p:cNvSpPr txBox="1"/>
          <p:nvPr/>
        </p:nvSpPr>
        <p:spPr>
          <a:xfrm>
            <a:off x="6597875" y="3424125"/>
            <a:ext cx="3798300" cy="1134300"/>
          </a:xfrm>
          <a:prstGeom prst="rect">
            <a:avLst/>
          </a:prstGeom>
          <a:noFill/>
          <a:ln>
            <a:noFill/>
          </a:ln>
        </p:spPr>
        <p:txBody>
          <a:bodyPr anchorCtr="0" anchor="t" bIns="91425" lIns="91425" rIns="91425" wrap="square" tIns="91425">
            <a:noAutofit/>
          </a:bodyPr>
          <a:lstStyle/>
          <a:p>
            <a:pPr indent="0" lvl="0" marL="0">
              <a:spcBef>
                <a:spcPts val="0"/>
              </a:spcBef>
              <a:buNone/>
            </a:pPr>
            <a:r>
              <a:rPr b="1" lang="en-US"/>
              <a:t>Predicted Winning Percentage:</a:t>
            </a:r>
          </a:p>
          <a:p>
            <a:pPr indent="0" lvl="0" marL="0">
              <a:spcBef>
                <a:spcPts val="0"/>
              </a:spcBef>
              <a:buNone/>
            </a:pPr>
            <a:r>
              <a:rPr b="1" lang="en-US"/>
              <a:t>79.0%</a:t>
            </a:r>
          </a:p>
          <a:p>
            <a:pPr indent="0" lvl="0" marL="0">
              <a:spcBef>
                <a:spcPts val="0"/>
              </a:spcBef>
              <a:buNone/>
            </a:pPr>
            <a:r>
              <a:t/>
            </a:r>
            <a:endParaRPr b="1"/>
          </a:p>
          <a:p>
            <a:pPr indent="0" lvl="0" marL="0">
              <a:spcBef>
                <a:spcPts val="0"/>
              </a:spcBef>
              <a:buNone/>
            </a:pPr>
            <a:r>
              <a:rPr b="1" lang="en-US"/>
              <a:t>Actual Winning Percentage:</a:t>
            </a:r>
          </a:p>
          <a:p>
            <a:pPr indent="0" lvl="0" marL="0">
              <a:spcBef>
                <a:spcPts val="0"/>
              </a:spcBef>
              <a:buNone/>
            </a:pPr>
            <a:r>
              <a:rPr b="1" lang="en-US"/>
              <a:t>81.7%</a:t>
            </a:r>
          </a:p>
          <a:p>
            <a:pPr indent="0" lvl="0" marL="0">
              <a:spcBef>
                <a:spcPts val="0"/>
              </a:spcBef>
              <a:buNone/>
            </a:pPr>
            <a:r>
              <a:t/>
            </a:r>
            <a:endParaRPr b="1"/>
          </a:p>
          <a:p>
            <a:pPr indent="0" lvl="0" marL="0">
              <a:spcBef>
                <a:spcPts val="0"/>
              </a:spcBef>
              <a:buNone/>
            </a:pPr>
            <a:r>
              <a:t/>
            </a:r>
            <a:endParaRPr b="1"/>
          </a:p>
          <a:p>
            <a:pPr indent="0" lvl="0" marL="0">
              <a:spcBef>
                <a:spcPts val="0"/>
              </a:spcBef>
              <a:buNone/>
            </a:pPr>
            <a:r>
              <a:t/>
            </a:r>
            <a:endParaRPr b="1"/>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0" name="Shape 440"/>
        <p:cNvGrpSpPr/>
        <p:nvPr/>
      </p:nvGrpSpPr>
      <p:grpSpPr>
        <a:xfrm>
          <a:off x="0" y="0"/>
          <a:ext cx="0" cy="0"/>
          <a:chOff x="0" y="0"/>
          <a:chExt cx="0" cy="0"/>
        </a:xfrm>
      </p:grpSpPr>
      <p:sp>
        <p:nvSpPr>
          <p:cNvPr id="441" name="Shape 441"/>
          <p:cNvSpPr txBox="1"/>
          <p:nvPr/>
        </p:nvSpPr>
        <p:spPr>
          <a:xfrm>
            <a:off x="159850" y="233550"/>
            <a:ext cx="9097800" cy="881100"/>
          </a:xfrm>
          <a:prstGeom prst="rect">
            <a:avLst/>
          </a:prstGeom>
          <a:noFill/>
          <a:ln>
            <a:noFill/>
          </a:ln>
        </p:spPr>
        <p:txBody>
          <a:bodyPr anchorCtr="0" anchor="t" bIns="91425" lIns="91425" rIns="91425" wrap="square" tIns="91425">
            <a:noAutofit/>
          </a:bodyPr>
          <a:lstStyle/>
          <a:p>
            <a:pPr indent="0" lvl="0" marL="0" rtl="0">
              <a:spcBef>
                <a:spcPts val="0"/>
              </a:spcBef>
              <a:buNone/>
            </a:pPr>
            <a:r>
              <a:rPr lang="en-US" sz="4800">
                <a:latin typeface="Montserrat SemiBold"/>
                <a:ea typeface="Montserrat SemiBold"/>
                <a:cs typeface="Montserrat SemiBold"/>
                <a:sym typeface="Montserrat SemiBold"/>
              </a:rPr>
              <a:t>Demo code</a:t>
            </a:r>
          </a:p>
        </p:txBody>
      </p:sp>
      <p:sp>
        <p:nvSpPr>
          <p:cNvPr id="442" name="Shape 442"/>
          <p:cNvSpPr txBox="1"/>
          <p:nvPr>
            <p:ph idx="12" type="sldNum"/>
          </p:nvPr>
        </p:nvSpPr>
        <p:spPr>
          <a:xfrm>
            <a:off x="11398995" y="6051709"/>
            <a:ext cx="731700" cy="525000"/>
          </a:xfrm>
          <a:prstGeom prst="rect">
            <a:avLst/>
          </a:prstGeom>
        </p:spPr>
        <p:txBody>
          <a:bodyPr anchorCtr="0" anchor="t" bIns="45700" lIns="91425" rIns="91425" wrap="square" tIns="45700">
            <a:noAutofit/>
          </a:bodyPr>
          <a:lstStyle/>
          <a:p>
            <a:pPr indent="0" lvl="0" marL="0" rtl="0">
              <a:spcBef>
                <a:spcPts val="0"/>
              </a:spcBef>
              <a:buNone/>
            </a:pPr>
            <a:fld id="{00000000-1234-1234-1234-123412341234}" type="slidenum">
              <a:rPr lang="en-US"/>
              <a:t>‹#›</a:t>
            </a:fld>
          </a:p>
        </p:txBody>
      </p:sp>
      <p:pic>
        <p:nvPicPr>
          <p:cNvPr id="443" name="Shape 443"/>
          <p:cNvPicPr preferRelativeResize="0"/>
          <p:nvPr/>
        </p:nvPicPr>
        <p:blipFill>
          <a:blip r:embed="rId3">
            <a:alphaModFix/>
          </a:blip>
          <a:stretch>
            <a:fillRect/>
          </a:stretch>
        </p:blipFill>
        <p:spPr>
          <a:xfrm>
            <a:off x="152400" y="2310650"/>
            <a:ext cx="11887202" cy="1880043"/>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7" name="Shape 447"/>
        <p:cNvGrpSpPr/>
        <p:nvPr/>
      </p:nvGrpSpPr>
      <p:grpSpPr>
        <a:xfrm>
          <a:off x="0" y="0"/>
          <a:ext cx="0" cy="0"/>
          <a:chOff x="0" y="0"/>
          <a:chExt cx="0" cy="0"/>
        </a:xfrm>
      </p:grpSpPr>
      <p:sp>
        <p:nvSpPr>
          <p:cNvPr id="448" name="Shape 448"/>
          <p:cNvSpPr txBox="1"/>
          <p:nvPr/>
        </p:nvSpPr>
        <p:spPr>
          <a:xfrm>
            <a:off x="159850" y="233550"/>
            <a:ext cx="9097800" cy="881100"/>
          </a:xfrm>
          <a:prstGeom prst="rect">
            <a:avLst/>
          </a:prstGeom>
          <a:noFill/>
          <a:ln>
            <a:noFill/>
          </a:ln>
        </p:spPr>
        <p:txBody>
          <a:bodyPr anchorCtr="0" anchor="t" bIns="91425" lIns="91425" rIns="91425" wrap="square" tIns="91425">
            <a:noAutofit/>
          </a:bodyPr>
          <a:lstStyle/>
          <a:p>
            <a:pPr indent="0" lvl="0" marL="0" rtl="0">
              <a:spcBef>
                <a:spcPts val="0"/>
              </a:spcBef>
              <a:buNone/>
            </a:pPr>
            <a:r>
              <a:rPr lang="en-US" sz="4800">
                <a:latin typeface="Montserrat SemiBold"/>
                <a:ea typeface="Montserrat SemiBold"/>
                <a:cs typeface="Montserrat SemiBold"/>
                <a:sym typeface="Montserrat SemiBold"/>
              </a:rPr>
              <a:t>Future Development</a:t>
            </a:r>
          </a:p>
        </p:txBody>
      </p:sp>
      <p:sp>
        <p:nvSpPr>
          <p:cNvPr id="449" name="Shape 449"/>
          <p:cNvSpPr txBox="1"/>
          <p:nvPr>
            <p:ph idx="12" type="sldNum"/>
          </p:nvPr>
        </p:nvSpPr>
        <p:spPr>
          <a:xfrm>
            <a:off x="11398995" y="6051709"/>
            <a:ext cx="731700" cy="525000"/>
          </a:xfrm>
          <a:prstGeom prst="rect">
            <a:avLst/>
          </a:prstGeom>
        </p:spPr>
        <p:txBody>
          <a:bodyPr anchorCtr="0" anchor="t" bIns="45700" lIns="91425" rIns="91425" wrap="square" tIns="45700">
            <a:noAutofit/>
          </a:bodyPr>
          <a:lstStyle/>
          <a:p>
            <a:pPr indent="0" lvl="0" marL="0">
              <a:spcBef>
                <a:spcPts val="0"/>
              </a:spcBef>
              <a:buNone/>
            </a:pPr>
            <a:fld id="{00000000-1234-1234-1234-123412341234}" type="slidenum">
              <a:rPr lang="en-US"/>
              <a:t>‹#›</a:t>
            </a:fld>
          </a:p>
        </p:txBody>
      </p:sp>
      <p:pic>
        <p:nvPicPr>
          <p:cNvPr id="450" name="Shape 450"/>
          <p:cNvPicPr preferRelativeResize="0"/>
          <p:nvPr/>
        </p:nvPicPr>
        <p:blipFill>
          <a:blip r:embed="rId3">
            <a:alphaModFix/>
          </a:blip>
          <a:stretch>
            <a:fillRect/>
          </a:stretch>
        </p:blipFill>
        <p:spPr>
          <a:xfrm>
            <a:off x="1047275" y="1844550"/>
            <a:ext cx="3856075" cy="3856075"/>
          </a:xfrm>
          <a:prstGeom prst="rect">
            <a:avLst/>
          </a:prstGeom>
          <a:noFill/>
          <a:ln>
            <a:noFill/>
          </a:ln>
        </p:spPr>
      </p:pic>
      <p:pic>
        <p:nvPicPr>
          <p:cNvPr id="451" name="Shape 451"/>
          <p:cNvPicPr preferRelativeResize="0"/>
          <p:nvPr/>
        </p:nvPicPr>
        <p:blipFill>
          <a:blip r:embed="rId4">
            <a:alphaModFix/>
          </a:blip>
          <a:stretch>
            <a:fillRect/>
          </a:stretch>
        </p:blipFill>
        <p:spPr>
          <a:xfrm>
            <a:off x="6459625" y="1864900"/>
            <a:ext cx="3815376" cy="3815376"/>
          </a:xfrm>
          <a:prstGeom prst="rect">
            <a:avLst/>
          </a:prstGeom>
          <a:noFill/>
          <a:ln>
            <a:noFill/>
          </a:ln>
        </p:spPr>
      </p:pic>
      <p:cxnSp>
        <p:nvCxnSpPr>
          <p:cNvPr id="452" name="Shape 452"/>
          <p:cNvCxnSpPr/>
          <p:nvPr/>
        </p:nvCxnSpPr>
        <p:spPr>
          <a:xfrm flipH="1" rot="10800000">
            <a:off x="6429375" y="1123875"/>
            <a:ext cx="3478800" cy="300"/>
          </a:xfrm>
          <a:prstGeom prst="straightConnector1">
            <a:avLst/>
          </a:prstGeom>
          <a:noFill/>
          <a:ln cap="flat" cmpd="sng" w="88900">
            <a:solidFill>
              <a:srgbClr val="E69138"/>
            </a:solidFill>
            <a:prstDash val="solid"/>
            <a:miter lim="800000"/>
            <a:headEnd len="med" w="med" type="none"/>
            <a:tailEnd len="med" w="med" type="none"/>
          </a:ln>
        </p:spPr>
      </p:cxn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6" name="Shape 456"/>
        <p:cNvGrpSpPr/>
        <p:nvPr/>
      </p:nvGrpSpPr>
      <p:grpSpPr>
        <a:xfrm>
          <a:off x="0" y="0"/>
          <a:ext cx="0" cy="0"/>
          <a:chOff x="0" y="0"/>
          <a:chExt cx="0" cy="0"/>
        </a:xfrm>
      </p:grpSpPr>
      <p:sp>
        <p:nvSpPr>
          <p:cNvPr id="457" name="Shape 457"/>
          <p:cNvSpPr txBox="1"/>
          <p:nvPr/>
        </p:nvSpPr>
        <p:spPr>
          <a:xfrm>
            <a:off x="2452125" y="2350900"/>
            <a:ext cx="6338100" cy="2002500"/>
          </a:xfrm>
          <a:prstGeom prst="rect">
            <a:avLst/>
          </a:prstGeom>
          <a:noFill/>
          <a:ln>
            <a:noFill/>
          </a:ln>
        </p:spPr>
        <p:txBody>
          <a:bodyPr anchorCtr="0" anchor="t" bIns="91425" lIns="91425" rIns="91425" wrap="square" tIns="91425">
            <a:noAutofit/>
          </a:bodyPr>
          <a:lstStyle/>
          <a:p>
            <a:pPr indent="0" lvl="0" marL="0" algn="ctr">
              <a:spcBef>
                <a:spcPts val="0"/>
              </a:spcBef>
              <a:buNone/>
            </a:pPr>
            <a:r>
              <a:rPr b="1" lang="en-US" sz="6000">
                <a:solidFill>
                  <a:srgbClr val="FFFFFF"/>
                </a:solidFill>
                <a:latin typeface="Montserrat"/>
                <a:ea typeface="Montserrat"/>
                <a:cs typeface="Montserrat"/>
                <a:sym typeface="Montserrat"/>
              </a:rPr>
              <a:t>Thank You</a:t>
            </a:r>
          </a:p>
          <a:p>
            <a:pPr indent="0" lvl="0" marL="0" rtl="0" algn="ctr">
              <a:spcBef>
                <a:spcPts val="0"/>
              </a:spcBef>
              <a:buNone/>
            </a:pPr>
            <a:r>
              <a:rPr b="1" lang="en-US" sz="6000">
                <a:solidFill>
                  <a:srgbClr val="FFFFFF"/>
                </a:solidFill>
                <a:latin typeface="Montserrat"/>
                <a:ea typeface="Montserrat"/>
                <a:cs typeface="Montserrat"/>
                <a:sym typeface="Montserrat"/>
              </a:rPr>
              <a:t>For Listening </a:t>
            </a:r>
            <a:r>
              <a:rPr b="1" lang="en-US" sz="6000">
                <a:solidFill>
                  <a:srgbClr val="F9CB9C"/>
                </a:solidFill>
                <a:latin typeface="Montserrat"/>
                <a:ea typeface="Montserrat"/>
                <a:cs typeface="Montserrat"/>
                <a:sym typeface="Montserrat"/>
              </a:rPr>
              <a:t>! </a:t>
            </a:r>
          </a:p>
        </p:txBody>
      </p:sp>
      <p:pic>
        <p:nvPicPr>
          <p:cNvPr id="458" name="Shape 458"/>
          <p:cNvPicPr preferRelativeResize="0"/>
          <p:nvPr/>
        </p:nvPicPr>
        <p:blipFill>
          <a:blip r:embed="rId3">
            <a:alphaModFix/>
          </a:blip>
          <a:stretch>
            <a:fillRect/>
          </a:stretch>
        </p:blipFill>
        <p:spPr>
          <a:xfrm rot="-1828584">
            <a:off x="6695357" y="2688548"/>
            <a:ext cx="542114" cy="542105"/>
          </a:xfrm>
          <a:prstGeom prst="rect">
            <a:avLst/>
          </a:prstGeom>
          <a:noFill/>
          <a:ln>
            <a:noFill/>
          </a:ln>
        </p:spPr>
      </p:pic>
      <p:pic>
        <p:nvPicPr>
          <p:cNvPr id="459" name="Shape 459"/>
          <p:cNvPicPr preferRelativeResize="0"/>
          <p:nvPr/>
        </p:nvPicPr>
        <p:blipFill>
          <a:blip r:embed="rId4">
            <a:alphaModFix/>
          </a:blip>
          <a:stretch>
            <a:fillRect/>
          </a:stretch>
        </p:blipFill>
        <p:spPr>
          <a:xfrm rot="-1828584">
            <a:off x="3250832" y="3612423"/>
            <a:ext cx="542114" cy="54210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rotWithShape="1">
          <a:blip r:embed="rId3">
            <a:alphaModFix amt="80000"/>
          </a:blip>
          <a:stretch>
            <a:fillRect b="0" l="1999" r="1999" t="0"/>
          </a:stretch>
        </a:blipFill>
      </p:bgPr>
    </p:bg>
    <p:spTree>
      <p:nvGrpSpPr>
        <p:cNvPr id="463" name="Shape 463"/>
        <p:cNvGrpSpPr/>
        <p:nvPr/>
      </p:nvGrpSpPr>
      <p:grpSpPr>
        <a:xfrm>
          <a:off x="0" y="0"/>
          <a:ext cx="0" cy="0"/>
          <a:chOff x="0" y="0"/>
          <a:chExt cx="0" cy="0"/>
        </a:xfrm>
      </p:grpSpPr>
      <p:sp>
        <p:nvSpPr>
          <p:cNvPr id="464" name="Shape 464"/>
          <p:cNvSpPr txBox="1"/>
          <p:nvPr>
            <p:ph idx="4294967295" type="ctrTitle"/>
          </p:nvPr>
        </p:nvSpPr>
        <p:spPr>
          <a:xfrm>
            <a:off x="1141956" y="1903956"/>
            <a:ext cx="9908100" cy="1302600"/>
          </a:xfrm>
          <a:prstGeom prst="rect">
            <a:avLst/>
          </a:prstGeom>
          <a:solidFill>
            <a:schemeClr val="lt1">
              <a:alpha val="85880"/>
            </a:schemeClr>
          </a:solidFill>
          <a:ln>
            <a:noFill/>
          </a:ln>
        </p:spPr>
        <p:txBody>
          <a:bodyPr anchorCtr="0" anchor="b" bIns="45700" lIns="91425" rIns="91425" wrap="square" tIns="45700">
            <a:noAutofit/>
          </a:bodyPr>
          <a:lstStyle/>
          <a:p>
            <a:pPr indent="-381000" lvl="0" marL="0" marR="0" rtl="0" algn="ctr">
              <a:lnSpc>
                <a:spcPct val="90000"/>
              </a:lnSpc>
              <a:spcBef>
                <a:spcPts val="0"/>
              </a:spcBef>
              <a:buClr>
                <a:schemeClr val="dk1"/>
              </a:buClr>
              <a:buSzPts val="6000"/>
              <a:buFont typeface="Arial"/>
              <a:buNone/>
            </a:pPr>
            <a:r>
              <a:rPr b="1" i="0" lang="en-US" sz="6000" u="none" cap="none" strike="noStrike">
                <a:solidFill>
                  <a:schemeClr val="dk1"/>
                </a:solidFill>
                <a:latin typeface="Arial"/>
                <a:ea typeface="Arial"/>
                <a:cs typeface="Arial"/>
                <a:sym typeface="Arial"/>
              </a:rPr>
              <a:t>NBA </a:t>
            </a:r>
            <a:r>
              <a:rPr b="1" lang="en-US" sz="6000"/>
              <a:t>Make-A-</a:t>
            </a:r>
            <a:r>
              <a:rPr b="1" i="0" lang="en-US" sz="6000" u="none" cap="none" strike="noStrike">
                <a:solidFill>
                  <a:schemeClr val="dk1"/>
                </a:solidFill>
                <a:latin typeface="Arial"/>
                <a:ea typeface="Arial"/>
                <a:cs typeface="Arial"/>
                <a:sym typeface="Arial"/>
              </a:rPr>
              <a:t>Team</a:t>
            </a:r>
          </a:p>
        </p:txBody>
      </p:sp>
      <p:sp>
        <p:nvSpPr>
          <p:cNvPr id="465" name="Shape 465"/>
          <p:cNvSpPr txBox="1"/>
          <p:nvPr>
            <p:ph idx="4294967295" type="subTitle"/>
          </p:nvPr>
        </p:nvSpPr>
        <p:spPr>
          <a:xfrm>
            <a:off x="1141956" y="3469710"/>
            <a:ext cx="9908100" cy="776700"/>
          </a:xfrm>
          <a:prstGeom prst="rect">
            <a:avLst/>
          </a:prstGeom>
          <a:solidFill>
            <a:srgbClr val="FEE599">
              <a:alpha val="69800"/>
            </a:srgbClr>
          </a:solidFill>
          <a:ln>
            <a:noFill/>
          </a:ln>
        </p:spPr>
        <p:txBody>
          <a:bodyPr anchorCtr="0" anchor="ctr" bIns="45700" lIns="91425" rIns="91425" wrap="square" tIns="45700">
            <a:noAutofit/>
          </a:bodyPr>
          <a:lstStyle/>
          <a:p>
            <a:pPr indent="-139700" lvl="0" marL="0" marR="0" rtl="0" algn="ctr">
              <a:lnSpc>
                <a:spcPct val="90000"/>
              </a:lnSpc>
              <a:spcBef>
                <a:spcPts val="0"/>
              </a:spcBef>
              <a:buClr>
                <a:schemeClr val="dk1"/>
              </a:buClr>
              <a:buSzPts val="2200"/>
              <a:buFont typeface="Arial"/>
              <a:buNone/>
            </a:pPr>
            <a:r>
              <a:rPr b="1" i="0" lang="en-US" sz="2200" u="none" cap="none" strike="noStrike">
                <a:solidFill>
                  <a:schemeClr val="dk1"/>
                </a:solidFill>
                <a:latin typeface="Arial"/>
                <a:ea typeface="Arial"/>
                <a:cs typeface="Arial"/>
                <a:sym typeface="Arial"/>
              </a:rPr>
              <a:t>Vikram Singh </a:t>
            </a:r>
            <a:r>
              <a:rPr b="1" i="0" lang="en-US" sz="2200" u="none" cap="none" strike="noStrike">
                <a:solidFill>
                  <a:schemeClr val="accent2"/>
                </a:solidFill>
                <a:latin typeface="Arial"/>
                <a:ea typeface="Arial"/>
                <a:cs typeface="Arial"/>
                <a:sym typeface="Arial"/>
              </a:rPr>
              <a:t>|</a:t>
            </a:r>
            <a:r>
              <a:rPr b="1" i="0" lang="en-US" sz="2200" u="none" cap="none" strike="noStrike">
                <a:solidFill>
                  <a:schemeClr val="dk1"/>
                </a:solidFill>
                <a:latin typeface="Arial"/>
                <a:ea typeface="Arial"/>
                <a:cs typeface="Arial"/>
                <a:sym typeface="Arial"/>
              </a:rPr>
              <a:t> Dian Yu </a:t>
            </a:r>
            <a:r>
              <a:rPr b="1" i="0" lang="en-US" sz="2200" u="none" cap="none" strike="noStrike">
                <a:solidFill>
                  <a:schemeClr val="accent2"/>
                </a:solidFill>
                <a:latin typeface="Arial"/>
                <a:ea typeface="Arial"/>
                <a:cs typeface="Arial"/>
                <a:sym typeface="Arial"/>
              </a:rPr>
              <a:t>|</a:t>
            </a:r>
            <a:r>
              <a:rPr b="1" i="0" lang="en-US" sz="2200" u="none" cap="none" strike="noStrike">
                <a:solidFill>
                  <a:schemeClr val="dk1"/>
                </a:solidFill>
                <a:latin typeface="Arial"/>
                <a:ea typeface="Arial"/>
                <a:cs typeface="Arial"/>
                <a:sym typeface="Arial"/>
              </a:rPr>
              <a:t> Karl Walter </a:t>
            </a:r>
            <a:r>
              <a:rPr b="1" i="0" lang="en-US" sz="2200" u="none" cap="none" strike="noStrike">
                <a:solidFill>
                  <a:schemeClr val="accent2"/>
                </a:solidFill>
                <a:latin typeface="Arial"/>
                <a:ea typeface="Arial"/>
                <a:cs typeface="Arial"/>
                <a:sym typeface="Arial"/>
              </a:rPr>
              <a:t>|</a:t>
            </a:r>
            <a:r>
              <a:rPr b="1" i="0" lang="en-US" sz="2200" u="none" cap="none" strike="noStrike">
                <a:solidFill>
                  <a:schemeClr val="dk1"/>
                </a:solidFill>
                <a:latin typeface="Arial"/>
                <a:ea typeface="Arial"/>
                <a:cs typeface="Arial"/>
                <a:sym typeface="Arial"/>
              </a:rPr>
              <a:t> </a:t>
            </a:r>
            <a:r>
              <a:rPr b="1" lang="en-US" sz="2200"/>
              <a:t>Yuanzhe</a:t>
            </a:r>
            <a:r>
              <a:rPr b="1" i="0" lang="en-US" sz="2200" u="none" cap="none" strike="noStrike">
                <a:solidFill>
                  <a:schemeClr val="dk1"/>
                </a:solidFill>
                <a:latin typeface="Arial"/>
                <a:ea typeface="Arial"/>
                <a:cs typeface="Arial"/>
                <a:sym typeface="Arial"/>
              </a:rPr>
              <a:t> Yang </a:t>
            </a:r>
            <a:r>
              <a:rPr b="1" i="0" lang="en-US" sz="2200" u="none" cap="none" strike="noStrike">
                <a:solidFill>
                  <a:schemeClr val="accent2"/>
                </a:solidFill>
                <a:latin typeface="Arial"/>
                <a:ea typeface="Arial"/>
                <a:cs typeface="Arial"/>
                <a:sym typeface="Arial"/>
              </a:rPr>
              <a:t>|</a:t>
            </a:r>
            <a:r>
              <a:rPr b="1" i="0" lang="en-US" sz="2200" u="none" cap="none" strike="noStrike">
                <a:solidFill>
                  <a:schemeClr val="dk1"/>
                </a:solidFill>
                <a:latin typeface="Arial"/>
                <a:ea typeface="Arial"/>
                <a:cs typeface="Arial"/>
                <a:sym typeface="Arial"/>
              </a:rPr>
              <a:t> Dong-Eun Suh</a:t>
            </a:r>
          </a:p>
        </p:txBody>
      </p:sp>
      <p:cxnSp>
        <p:nvCxnSpPr>
          <p:cNvPr id="466" name="Shape 466"/>
          <p:cNvCxnSpPr/>
          <p:nvPr/>
        </p:nvCxnSpPr>
        <p:spPr>
          <a:xfrm>
            <a:off x="1141956" y="3306872"/>
            <a:ext cx="9908100" cy="12600"/>
          </a:xfrm>
          <a:prstGeom prst="straightConnector1">
            <a:avLst/>
          </a:prstGeom>
          <a:noFill/>
          <a:ln cap="flat" cmpd="sng" w="88900">
            <a:solidFill>
              <a:srgbClr val="C2530B"/>
            </a:solidFill>
            <a:prstDash val="solid"/>
            <a:miter lim="800000"/>
            <a:headEnd len="med" w="med" type="none"/>
            <a:tailEnd len="med" w="med" type="none"/>
          </a:ln>
        </p:spPr>
      </p:cxnSp>
      <p:sp>
        <p:nvSpPr>
          <p:cNvPr id="467" name="Shape 467"/>
          <p:cNvSpPr txBox="1"/>
          <p:nvPr/>
        </p:nvSpPr>
        <p:spPr>
          <a:xfrm>
            <a:off x="342100" y="109475"/>
            <a:ext cx="7881600" cy="919500"/>
          </a:xfrm>
          <a:prstGeom prst="rect">
            <a:avLst/>
          </a:prstGeom>
          <a:noFill/>
          <a:ln>
            <a:noFill/>
          </a:ln>
        </p:spPr>
        <p:txBody>
          <a:bodyPr anchorCtr="0" anchor="t" bIns="91425" lIns="91425" rIns="91425" wrap="square" tIns="91425">
            <a:noAutofit/>
          </a:bodyPr>
          <a:lstStyle/>
          <a:p>
            <a:pPr indent="0" lvl="0" marL="0" rtl="0">
              <a:spcBef>
                <a:spcPts val="0"/>
              </a:spcBef>
              <a:buNone/>
            </a:pPr>
            <a:r>
              <a:rPr lang="en-US" sz="1800">
                <a:latin typeface="Montserrat"/>
                <a:ea typeface="Montserrat"/>
                <a:cs typeface="Montserrat"/>
                <a:sym typeface="Montserrat"/>
              </a:rPr>
              <a:t>UCBerkeley </a:t>
            </a:r>
            <a:r>
              <a:rPr b="1" lang="en-US" sz="1800">
                <a:latin typeface="Montserrat"/>
                <a:ea typeface="Montserrat"/>
                <a:cs typeface="Montserrat"/>
                <a:sym typeface="Montserrat"/>
              </a:rPr>
              <a:t>Data-X </a:t>
            </a:r>
          </a:p>
        </p:txBody>
      </p:sp>
      <p:sp>
        <p:nvSpPr>
          <p:cNvPr id="468" name="Shape 468"/>
          <p:cNvSpPr txBox="1"/>
          <p:nvPr>
            <p:ph idx="12" type="sldNum"/>
          </p:nvPr>
        </p:nvSpPr>
        <p:spPr>
          <a:xfrm>
            <a:off x="8610600" y="6054825"/>
            <a:ext cx="2743200" cy="365100"/>
          </a:xfrm>
          <a:prstGeom prst="rect">
            <a:avLst/>
          </a:prstGeom>
        </p:spPr>
        <p:txBody>
          <a:bodyPr anchorCtr="0" anchor="ctr" bIns="45700" lIns="91425" rIns="91425" wrap="square" tIns="45700">
            <a:noAutofit/>
          </a:bodyPr>
          <a:lstStyle/>
          <a:p>
            <a:pPr indent="0" lvl="0" marL="0">
              <a:spcBef>
                <a:spcPts val="0"/>
              </a:spcBef>
              <a:buClr>
                <a:srgbClr val="000000"/>
              </a:buClr>
              <a:buFont typeface="Arial"/>
              <a:buNone/>
            </a:pPr>
            <a:fld id="{00000000-1234-1234-1234-123412341234}" type="slidenum">
              <a:rPr lang="en-US"/>
              <a:t>‹#›</a:t>
            </a:fld>
          </a:p>
        </p:txBody>
      </p:sp>
      <p:sp>
        <p:nvSpPr>
          <p:cNvPr id="469" name="Shape 469"/>
          <p:cNvSpPr txBox="1"/>
          <p:nvPr/>
        </p:nvSpPr>
        <p:spPr>
          <a:xfrm>
            <a:off x="3490525" y="4949800"/>
            <a:ext cx="5120100" cy="532200"/>
          </a:xfrm>
          <a:prstGeom prst="rect">
            <a:avLst/>
          </a:prstGeom>
          <a:noFill/>
          <a:ln>
            <a:noFill/>
          </a:ln>
        </p:spPr>
        <p:txBody>
          <a:bodyPr anchorCtr="0" anchor="t" bIns="91425" lIns="91425" rIns="91425" wrap="square" tIns="91425">
            <a:noAutofit/>
          </a:bodyPr>
          <a:lstStyle/>
          <a:p>
            <a:pPr indent="0" lvl="0" marL="0" rtl="0" algn="ctr">
              <a:spcBef>
                <a:spcPts val="0"/>
              </a:spcBef>
              <a:buNone/>
            </a:pPr>
            <a:r>
              <a:rPr b="1" lang="en-US"/>
              <a:t>Project Github Link: </a:t>
            </a:r>
          </a:p>
          <a:p>
            <a:pPr indent="0" lvl="0" marL="0" algn="ctr">
              <a:spcBef>
                <a:spcPts val="0"/>
              </a:spcBef>
              <a:buNone/>
            </a:pPr>
            <a:r>
              <a:t/>
            </a:r>
            <a:endParaRPr b="1"/>
          </a:p>
          <a:p>
            <a:pPr indent="0" lvl="0" marL="0" algn="ctr">
              <a:spcBef>
                <a:spcPts val="0"/>
              </a:spcBef>
              <a:buNone/>
            </a:pPr>
            <a:r>
              <a:rPr b="1" lang="en-US" u="sng">
                <a:solidFill>
                  <a:schemeClr val="hlink"/>
                </a:solidFill>
                <a:hlinkClick r:id="rId4"/>
              </a:rPr>
              <a:t>https://github.com/karlwalter/nbaproj_ieor</a:t>
            </a: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7" name="Shape 137"/>
        <p:cNvGrpSpPr/>
        <p:nvPr/>
      </p:nvGrpSpPr>
      <p:grpSpPr>
        <a:xfrm>
          <a:off x="0" y="0"/>
          <a:ext cx="0" cy="0"/>
          <a:chOff x="0" y="0"/>
          <a:chExt cx="0" cy="0"/>
        </a:xfrm>
      </p:grpSpPr>
      <p:sp>
        <p:nvSpPr>
          <p:cNvPr id="138" name="Shape 138"/>
          <p:cNvSpPr txBox="1"/>
          <p:nvPr/>
        </p:nvSpPr>
        <p:spPr>
          <a:xfrm>
            <a:off x="2564425" y="2678700"/>
            <a:ext cx="6574500" cy="1286400"/>
          </a:xfrm>
          <a:prstGeom prst="rect">
            <a:avLst/>
          </a:prstGeom>
          <a:noFill/>
          <a:ln>
            <a:noFill/>
          </a:ln>
        </p:spPr>
        <p:txBody>
          <a:bodyPr anchorCtr="0" anchor="t" bIns="91425" lIns="91425" rIns="91425" wrap="square" tIns="91425">
            <a:noAutofit/>
          </a:bodyPr>
          <a:lstStyle/>
          <a:p>
            <a:pPr indent="0" lvl="0" marL="0">
              <a:spcBef>
                <a:spcPts val="0"/>
              </a:spcBef>
              <a:buNone/>
            </a:pPr>
            <a:r>
              <a:rPr b="1" lang="en-US" sz="7200">
                <a:solidFill>
                  <a:srgbClr val="FFFFFF"/>
                </a:solidFill>
                <a:latin typeface="Montserrat"/>
                <a:ea typeface="Montserrat"/>
                <a:cs typeface="Montserrat"/>
                <a:sym typeface="Montserrat"/>
              </a:rPr>
              <a:t>Introduction</a:t>
            </a: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2" name="Shape 142"/>
        <p:cNvGrpSpPr/>
        <p:nvPr/>
      </p:nvGrpSpPr>
      <p:grpSpPr>
        <a:xfrm>
          <a:off x="0" y="0"/>
          <a:ext cx="0" cy="0"/>
          <a:chOff x="0" y="0"/>
          <a:chExt cx="0" cy="0"/>
        </a:xfrm>
      </p:grpSpPr>
      <p:sp>
        <p:nvSpPr>
          <p:cNvPr id="143" name="Shape 143"/>
          <p:cNvSpPr/>
          <p:nvPr/>
        </p:nvSpPr>
        <p:spPr>
          <a:xfrm>
            <a:off x="0" y="4022825"/>
            <a:ext cx="821100" cy="344100"/>
          </a:xfrm>
          <a:prstGeom prst="rect">
            <a:avLst/>
          </a:prstGeom>
          <a:solidFill>
            <a:srgbClr val="FFE599"/>
          </a:solidFill>
          <a:ln>
            <a:noFill/>
          </a:ln>
        </p:spPr>
        <p:txBody>
          <a:bodyPr anchorCtr="0" anchor="ctr" bIns="91425" lIns="91425" rIns="91425" wrap="square" tIns="91425">
            <a:noAutofit/>
          </a:bodyPr>
          <a:lstStyle/>
          <a:p>
            <a:pPr indent="0" lvl="0" marL="0">
              <a:spcBef>
                <a:spcPts val="0"/>
              </a:spcBef>
              <a:buNone/>
            </a:pPr>
            <a:r>
              <a:t/>
            </a:r>
            <a:endParaRPr/>
          </a:p>
        </p:txBody>
      </p:sp>
      <p:sp>
        <p:nvSpPr>
          <p:cNvPr id="144" name="Shape 144"/>
          <p:cNvSpPr/>
          <p:nvPr/>
        </p:nvSpPr>
        <p:spPr>
          <a:xfrm>
            <a:off x="0" y="4632425"/>
            <a:ext cx="821100" cy="344100"/>
          </a:xfrm>
          <a:prstGeom prst="rect">
            <a:avLst/>
          </a:prstGeom>
          <a:solidFill>
            <a:srgbClr val="FFE599"/>
          </a:solidFill>
          <a:ln>
            <a:noFill/>
          </a:ln>
        </p:spPr>
        <p:txBody>
          <a:bodyPr anchorCtr="0" anchor="ctr" bIns="91425" lIns="91425" rIns="91425" wrap="square" tIns="91425">
            <a:noAutofit/>
          </a:bodyPr>
          <a:lstStyle/>
          <a:p>
            <a:pPr indent="0" lvl="0" marL="0">
              <a:spcBef>
                <a:spcPts val="0"/>
              </a:spcBef>
              <a:buNone/>
            </a:pPr>
            <a:r>
              <a:t/>
            </a:r>
            <a:endParaRPr/>
          </a:p>
        </p:txBody>
      </p:sp>
      <p:sp>
        <p:nvSpPr>
          <p:cNvPr id="145" name="Shape 145"/>
          <p:cNvSpPr/>
          <p:nvPr/>
        </p:nvSpPr>
        <p:spPr>
          <a:xfrm>
            <a:off x="0" y="3625800"/>
            <a:ext cx="821100" cy="344100"/>
          </a:xfrm>
          <a:prstGeom prst="rect">
            <a:avLst/>
          </a:prstGeom>
          <a:solidFill>
            <a:srgbClr val="FFE599"/>
          </a:solidFill>
          <a:ln>
            <a:noFill/>
          </a:ln>
        </p:spPr>
        <p:txBody>
          <a:bodyPr anchorCtr="0" anchor="ctr" bIns="91425" lIns="91425" rIns="91425" wrap="square" tIns="91425">
            <a:noAutofit/>
          </a:bodyPr>
          <a:lstStyle/>
          <a:p>
            <a:pPr indent="0" lvl="0" marL="0">
              <a:spcBef>
                <a:spcPts val="0"/>
              </a:spcBef>
              <a:buNone/>
            </a:pPr>
            <a:r>
              <a:t/>
            </a:r>
            <a:endParaRPr/>
          </a:p>
        </p:txBody>
      </p:sp>
      <p:sp>
        <p:nvSpPr>
          <p:cNvPr id="146" name="Shape 146"/>
          <p:cNvSpPr txBox="1"/>
          <p:nvPr/>
        </p:nvSpPr>
        <p:spPr>
          <a:xfrm>
            <a:off x="159850" y="233550"/>
            <a:ext cx="7553100" cy="881100"/>
          </a:xfrm>
          <a:prstGeom prst="rect">
            <a:avLst/>
          </a:prstGeom>
          <a:noFill/>
          <a:ln>
            <a:noFill/>
          </a:ln>
        </p:spPr>
        <p:txBody>
          <a:bodyPr anchorCtr="0" anchor="t" bIns="91425" lIns="91425" rIns="91425" wrap="square" tIns="91425">
            <a:noAutofit/>
          </a:bodyPr>
          <a:lstStyle/>
          <a:p>
            <a:pPr indent="0" lvl="0" marL="0">
              <a:spcBef>
                <a:spcPts val="0"/>
              </a:spcBef>
              <a:buNone/>
            </a:pPr>
            <a:r>
              <a:rPr lang="en-US" sz="4800">
                <a:latin typeface="Montserrat SemiBold"/>
                <a:ea typeface="Montserrat SemiBold"/>
                <a:cs typeface="Montserrat SemiBold"/>
                <a:sym typeface="Montserrat SemiBold"/>
              </a:rPr>
              <a:t>Problem Statement</a:t>
            </a:r>
          </a:p>
        </p:txBody>
      </p:sp>
      <p:sp>
        <p:nvSpPr>
          <p:cNvPr id="147" name="Shape 147"/>
          <p:cNvSpPr txBox="1"/>
          <p:nvPr>
            <p:ph idx="12" type="sldNum"/>
          </p:nvPr>
        </p:nvSpPr>
        <p:spPr>
          <a:xfrm>
            <a:off x="11398995" y="6051709"/>
            <a:ext cx="731700" cy="525000"/>
          </a:xfrm>
          <a:prstGeom prst="rect">
            <a:avLst/>
          </a:prstGeom>
        </p:spPr>
        <p:txBody>
          <a:bodyPr anchorCtr="0" anchor="t" bIns="45700" lIns="91425" rIns="91425" wrap="square" tIns="45700">
            <a:noAutofit/>
          </a:bodyPr>
          <a:lstStyle/>
          <a:p>
            <a:pPr indent="0" lvl="0" marL="0">
              <a:spcBef>
                <a:spcPts val="0"/>
              </a:spcBef>
              <a:buNone/>
            </a:pPr>
            <a:fld id="{00000000-1234-1234-1234-123412341234}" type="slidenum">
              <a:rPr lang="en-US"/>
              <a:t>‹#›</a:t>
            </a:fld>
          </a:p>
        </p:txBody>
      </p:sp>
      <p:sp>
        <p:nvSpPr>
          <p:cNvPr id="148" name="Shape 148"/>
          <p:cNvSpPr txBox="1"/>
          <p:nvPr/>
        </p:nvSpPr>
        <p:spPr>
          <a:xfrm>
            <a:off x="88875" y="1419450"/>
            <a:ext cx="6658200" cy="4263600"/>
          </a:xfrm>
          <a:prstGeom prst="rect">
            <a:avLst/>
          </a:prstGeom>
          <a:noFill/>
          <a:ln>
            <a:noFill/>
          </a:ln>
        </p:spPr>
        <p:txBody>
          <a:bodyPr anchorCtr="0" anchor="ctr" bIns="91425" lIns="91425" rIns="91425" wrap="square" tIns="91425">
            <a:noAutofit/>
          </a:bodyPr>
          <a:lstStyle/>
          <a:p>
            <a:pPr indent="-342900" lvl="0" marL="457200" rtl="0">
              <a:lnSpc>
                <a:spcPct val="130000"/>
              </a:lnSpc>
              <a:spcBef>
                <a:spcPts val="400"/>
              </a:spcBef>
              <a:buClr>
                <a:srgbClr val="000000"/>
              </a:buClr>
              <a:buSzPts val="1800"/>
              <a:buChar char="•"/>
            </a:pPr>
            <a:r>
              <a:rPr lang="en-US" sz="1800">
                <a:solidFill>
                  <a:srgbClr val="000000"/>
                </a:solidFill>
                <a:latin typeface="Lora"/>
                <a:ea typeface="Lora"/>
                <a:cs typeface="Lora"/>
                <a:sym typeface="Lora"/>
              </a:rPr>
              <a:t>This project </a:t>
            </a:r>
            <a:r>
              <a:rPr lang="en-US" sz="1800">
                <a:latin typeface="Lora"/>
                <a:ea typeface="Lora"/>
                <a:cs typeface="Lora"/>
                <a:sym typeface="Lora"/>
              </a:rPr>
              <a:t>used </a:t>
            </a:r>
            <a:r>
              <a:rPr lang="en-US" sz="1800">
                <a:solidFill>
                  <a:srgbClr val="000000"/>
                </a:solidFill>
                <a:latin typeface="Lora"/>
                <a:ea typeface="Lora"/>
                <a:cs typeface="Lora"/>
                <a:sym typeface="Lora"/>
              </a:rPr>
              <a:t>relevant NBA team &amp; player statistics to predict </a:t>
            </a:r>
            <a:r>
              <a:rPr b="1" lang="en-US" sz="1800">
                <a:latin typeface="Lora"/>
                <a:ea typeface="Lora"/>
                <a:cs typeface="Lora"/>
                <a:sym typeface="Lora"/>
              </a:rPr>
              <a:t>a hypothetical team’s winning percentage</a:t>
            </a:r>
            <a:r>
              <a:rPr b="1" lang="en-US" sz="1800">
                <a:solidFill>
                  <a:srgbClr val="000000"/>
                </a:solidFill>
                <a:latin typeface="Lora"/>
                <a:ea typeface="Lora"/>
                <a:cs typeface="Lora"/>
                <a:sym typeface="Lora"/>
              </a:rPr>
              <a:t>.</a:t>
            </a:r>
          </a:p>
          <a:p>
            <a:pPr indent="-342900" lvl="1" marL="914400" rtl="0">
              <a:lnSpc>
                <a:spcPct val="130000"/>
              </a:lnSpc>
              <a:spcBef>
                <a:spcPts val="400"/>
              </a:spcBef>
              <a:buClr>
                <a:srgbClr val="000000"/>
              </a:buClr>
              <a:buSzPts val="1800"/>
              <a:buFont typeface="Lora"/>
              <a:buChar char="–"/>
            </a:pPr>
            <a:r>
              <a:rPr lang="en-US" sz="1800">
                <a:solidFill>
                  <a:srgbClr val="000000"/>
                </a:solidFill>
                <a:latin typeface="Lora"/>
                <a:ea typeface="Lora"/>
                <a:cs typeface="Lora"/>
                <a:sym typeface="Lora"/>
              </a:rPr>
              <a:t>Mentor: Sampath Duddu (Berkeley Ventures)</a:t>
            </a:r>
          </a:p>
          <a:p>
            <a:pPr indent="0" lvl="0" marL="457200" rtl="0">
              <a:lnSpc>
                <a:spcPct val="130000"/>
              </a:lnSpc>
              <a:spcBef>
                <a:spcPts val="400"/>
              </a:spcBef>
              <a:buNone/>
            </a:pPr>
            <a:r>
              <a:t/>
            </a:r>
            <a:endParaRPr sz="1800">
              <a:solidFill>
                <a:srgbClr val="000000"/>
              </a:solidFill>
              <a:latin typeface="Lora"/>
              <a:ea typeface="Lora"/>
              <a:cs typeface="Lora"/>
              <a:sym typeface="Lora"/>
            </a:endParaRPr>
          </a:p>
          <a:p>
            <a:pPr indent="-342900" lvl="0" marL="457200" rtl="0">
              <a:lnSpc>
                <a:spcPct val="130000"/>
              </a:lnSpc>
              <a:spcBef>
                <a:spcPts val="400"/>
              </a:spcBef>
              <a:buClr>
                <a:srgbClr val="000000"/>
              </a:buClr>
              <a:buSzPts val="1800"/>
              <a:buFont typeface="Lora"/>
              <a:buChar char="•"/>
            </a:pPr>
            <a:r>
              <a:rPr lang="en-US" sz="1800">
                <a:solidFill>
                  <a:srgbClr val="000000"/>
                </a:solidFill>
                <a:latin typeface="Lora"/>
                <a:ea typeface="Lora"/>
                <a:cs typeface="Lora"/>
                <a:sym typeface="Lora"/>
              </a:rPr>
              <a:t>Primary Project Components:</a:t>
            </a:r>
          </a:p>
          <a:p>
            <a:pPr indent="0" lvl="0" marL="457200" rtl="0">
              <a:lnSpc>
                <a:spcPct val="115000"/>
              </a:lnSpc>
              <a:spcBef>
                <a:spcPts val="400"/>
              </a:spcBef>
              <a:buNone/>
            </a:pPr>
            <a:r>
              <a:rPr b="1" lang="en-US" sz="1800">
                <a:solidFill>
                  <a:srgbClr val="000000"/>
                </a:solidFill>
                <a:latin typeface="Lora"/>
                <a:ea typeface="Lora"/>
                <a:cs typeface="Lora"/>
                <a:sym typeface="Lora"/>
              </a:rPr>
              <a:t>1.   Dat</a:t>
            </a:r>
            <a:r>
              <a:rPr b="1" lang="en-US" sz="1800">
                <a:latin typeface="Lora"/>
                <a:ea typeface="Lora"/>
                <a:cs typeface="Lora"/>
                <a:sym typeface="Lora"/>
              </a:rPr>
              <a:t>a aggregation</a:t>
            </a:r>
            <a:r>
              <a:rPr lang="en-US" sz="1800">
                <a:latin typeface="Lora"/>
                <a:ea typeface="Lora"/>
                <a:cs typeface="Lora"/>
                <a:sym typeface="Lora"/>
              </a:rPr>
              <a:t> and</a:t>
            </a:r>
            <a:r>
              <a:rPr b="1" lang="en-US" sz="1800">
                <a:latin typeface="Lora"/>
                <a:ea typeface="Lora"/>
                <a:cs typeface="Lora"/>
                <a:sym typeface="Lora"/>
              </a:rPr>
              <a:t> preprocessing</a:t>
            </a:r>
          </a:p>
          <a:p>
            <a:pPr indent="0" lvl="0" marL="457200" rtl="0">
              <a:lnSpc>
                <a:spcPct val="115000"/>
              </a:lnSpc>
              <a:spcBef>
                <a:spcPts val="400"/>
              </a:spcBef>
              <a:buNone/>
            </a:pPr>
            <a:r>
              <a:rPr b="1" lang="en-US" sz="1800">
                <a:latin typeface="Lora"/>
                <a:ea typeface="Lora"/>
                <a:cs typeface="Lora"/>
                <a:sym typeface="Lora"/>
              </a:rPr>
              <a:t>2. </a:t>
            </a:r>
            <a:r>
              <a:rPr b="1" lang="en-US" sz="1800">
                <a:solidFill>
                  <a:srgbClr val="000000"/>
                </a:solidFill>
                <a:latin typeface="Lora"/>
                <a:ea typeface="Lora"/>
                <a:cs typeface="Lora"/>
                <a:sym typeface="Lora"/>
              </a:rPr>
              <a:t>Train model</a:t>
            </a:r>
            <a:r>
              <a:rPr lang="en-US" sz="1800">
                <a:solidFill>
                  <a:srgbClr val="000000"/>
                </a:solidFill>
                <a:latin typeface="Lora"/>
                <a:ea typeface="Lora"/>
                <a:cs typeface="Lora"/>
                <a:sym typeface="Lora"/>
              </a:rPr>
              <a:t> based on </a:t>
            </a:r>
            <a:r>
              <a:rPr b="1" lang="en-US" sz="1800">
                <a:solidFill>
                  <a:srgbClr val="000000"/>
                </a:solidFill>
                <a:latin typeface="Lora"/>
                <a:ea typeface="Lora"/>
                <a:cs typeface="Lora"/>
                <a:sym typeface="Lora"/>
              </a:rPr>
              <a:t>team &amp; player statistics</a:t>
            </a:r>
            <a:r>
              <a:rPr lang="en-US" sz="1800">
                <a:solidFill>
                  <a:srgbClr val="000000"/>
                </a:solidFill>
                <a:latin typeface="Lora"/>
                <a:ea typeface="Lora"/>
                <a:cs typeface="Lora"/>
                <a:sym typeface="Lora"/>
              </a:rPr>
              <a:t> to </a:t>
            </a:r>
          </a:p>
          <a:p>
            <a:pPr indent="0" lvl="0" marL="457200" rtl="0">
              <a:lnSpc>
                <a:spcPct val="115000"/>
              </a:lnSpc>
              <a:spcBef>
                <a:spcPts val="400"/>
              </a:spcBef>
              <a:buNone/>
            </a:pPr>
            <a:r>
              <a:rPr lang="en-US" sz="1800">
                <a:latin typeface="Lora"/>
                <a:ea typeface="Lora"/>
                <a:cs typeface="Lora"/>
                <a:sym typeface="Lora"/>
              </a:rPr>
              <a:t>   </a:t>
            </a:r>
            <a:r>
              <a:rPr lang="en-US" sz="1800">
                <a:solidFill>
                  <a:srgbClr val="000000"/>
                </a:solidFill>
                <a:latin typeface="Lora"/>
                <a:ea typeface="Lora"/>
                <a:cs typeface="Lora"/>
                <a:sym typeface="Lora"/>
              </a:rPr>
              <a:t>   predict wins</a:t>
            </a:r>
          </a:p>
          <a:p>
            <a:pPr indent="0" lvl="0" marL="457200" rtl="0">
              <a:lnSpc>
                <a:spcPct val="130000"/>
              </a:lnSpc>
              <a:spcBef>
                <a:spcPts val="400"/>
              </a:spcBef>
              <a:buNone/>
            </a:pPr>
            <a:r>
              <a:rPr b="1" lang="en-US" sz="1800">
                <a:latin typeface="Lora"/>
                <a:ea typeface="Lora"/>
                <a:cs typeface="Lora"/>
                <a:sym typeface="Lora"/>
              </a:rPr>
              <a:t>3</a:t>
            </a:r>
            <a:r>
              <a:rPr b="1" lang="en-US" sz="1800">
                <a:solidFill>
                  <a:srgbClr val="000000"/>
                </a:solidFill>
                <a:latin typeface="Lora"/>
                <a:ea typeface="Lora"/>
                <a:cs typeface="Lora"/>
                <a:sym typeface="Lora"/>
              </a:rPr>
              <a:t>. </a:t>
            </a:r>
            <a:r>
              <a:rPr b="1" lang="en-US" sz="1800">
                <a:latin typeface="Lora"/>
                <a:ea typeface="Lora"/>
                <a:cs typeface="Lora"/>
                <a:sym typeface="Lora"/>
              </a:rPr>
              <a:t>  </a:t>
            </a:r>
            <a:r>
              <a:rPr b="1" lang="en-US" sz="1800">
                <a:solidFill>
                  <a:srgbClr val="000000"/>
                </a:solidFill>
                <a:latin typeface="Lora"/>
                <a:ea typeface="Lora"/>
                <a:cs typeface="Lora"/>
                <a:sym typeface="Lora"/>
              </a:rPr>
              <a:t>UI </a:t>
            </a:r>
            <a:r>
              <a:rPr lang="en-US" sz="1800">
                <a:solidFill>
                  <a:srgbClr val="000000"/>
                </a:solidFill>
                <a:latin typeface="Lora"/>
                <a:ea typeface="Lora"/>
                <a:cs typeface="Lora"/>
                <a:sym typeface="Lora"/>
              </a:rPr>
              <a:t>allowing users to</a:t>
            </a:r>
            <a:r>
              <a:rPr b="1" lang="en-US" sz="1800">
                <a:solidFill>
                  <a:srgbClr val="000000"/>
                </a:solidFill>
                <a:latin typeface="Lora"/>
                <a:ea typeface="Lora"/>
                <a:cs typeface="Lora"/>
                <a:sym typeface="Lora"/>
              </a:rPr>
              <a:t> create their own team</a:t>
            </a:r>
            <a:r>
              <a:rPr lang="en-US" sz="1800">
                <a:solidFill>
                  <a:srgbClr val="000000"/>
                </a:solidFill>
                <a:latin typeface="Lora"/>
                <a:ea typeface="Lora"/>
                <a:cs typeface="Lora"/>
                <a:sym typeface="Lora"/>
              </a:rPr>
              <a:t> and, </a:t>
            </a:r>
          </a:p>
          <a:p>
            <a:pPr indent="0" lvl="0" marL="457200" rtl="0">
              <a:lnSpc>
                <a:spcPct val="130000"/>
              </a:lnSpc>
              <a:spcBef>
                <a:spcPts val="400"/>
              </a:spcBef>
              <a:buNone/>
            </a:pPr>
            <a:r>
              <a:rPr lang="en-US" sz="1800">
                <a:latin typeface="Lora"/>
                <a:ea typeface="Lora"/>
                <a:cs typeface="Lora"/>
                <a:sym typeface="Lora"/>
              </a:rPr>
              <a:t>      </a:t>
            </a:r>
            <a:r>
              <a:rPr lang="en-US" sz="1800">
                <a:solidFill>
                  <a:srgbClr val="000000"/>
                </a:solidFill>
                <a:latin typeface="Lora"/>
                <a:ea typeface="Lora"/>
                <a:cs typeface="Lora"/>
                <a:sym typeface="Lora"/>
              </a:rPr>
              <a:t>using appropriate model, output predicted wins</a:t>
            </a:r>
          </a:p>
        </p:txBody>
      </p:sp>
      <p:pic>
        <p:nvPicPr>
          <p:cNvPr id="149" name="Shape 149"/>
          <p:cNvPicPr preferRelativeResize="0"/>
          <p:nvPr/>
        </p:nvPicPr>
        <p:blipFill rotWithShape="1">
          <a:blip r:embed="rId3">
            <a:alphaModFix/>
          </a:blip>
          <a:srcRect b="0" l="20502" r="0" t="0"/>
          <a:stretch/>
        </p:blipFill>
        <p:spPr>
          <a:xfrm>
            <a:off x="7215725" y="1875975"/>
            <a:ext cx="740825" cy="1107739"/>
          </a:xfrm>
          <a:prstGeom prst="rect">
            <a:avLst/>
          </a:prstGeom>
          <a:noFill/>
          <a:ln>
            <a:noFill/>
          </a:ln>
        </p:spPr>
      </p:pic>
      <p:pic>
        <p:nvPicPr>
          <p:cNvPr id="150" name="Shape 150"/>
          <p:cNvPicPr preferRelativeResize="0"/>
          <p:nvPr/>
        </p:nvPicPr>
        <p:blipFill>
          <a:blip r:embed="rId4">
            <a:alphaModFix/>
          </a:blip>
          <a:stretch>
            <a:fillRect/>
          </a:stretch>
        </p:blipFill>
        <p:spPr>
          <a:xfrm>
            <a:off x="6887974" y="3837575"/>
            <a:ext cx="906025" cy="871047"/>
          </a:xfrm>
          <a:prstGeom prst="rect">
            <a:avLst/>
          </a:prstGeom>
          <a:noFill/>
          <a:ln>
            <a:noFill/>
          </a:ln>
        </p:spPr>
      </p:pic>
      <p:sp>
        <p:nvSpPr>
          <p:cNvPr id="151" name="Shape 151"/>
          <p:cNvSpPr/>
          <p:nvPr/>
        </p:nvSpPr>
        <p:spPr>
          <a:xfrm>
            <a:off x="7051875" y="3317800"/>
            <a:ext cx="250500" cy="185700"/>
          </a:xfrm>
          <a:prstGeom prst="ellipse">
            <a:avLst/>
          </a:prstGeom>
          <a:solidFill>
            <a:srgbClr val="FFFFFF"/>
          </a:solidFill>
          <a:ln cap="flat" cmpd="sng" w="9525">
            <a:solidFill>
              <a:srgbClr val="FFFFFF"/>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grpSp>
        <p:nvGrpSpPr>
          <p:cNvPr id="152" name="Shape 152"/>
          <p:cNvGrpSpPr/>
          <p:nvPr/>
        </p:nvGrpSpPr>
        <p:grpSpPr>
          <a:xfrm>
            <a:off x="6082488" y="2640082"/>
            <a:ext cx="1060656" cy="1130555"/>
            <a:chOff x="6237392" y="2477600"/>
            <a:chExt cx="1115658" cy="1205925"/>
          </a:xfrm>
        </p:grpSpPr>
        <p:pic>
          <p:nvPicPr>
            <p:cNvPr id="153" name="Shape 153"/>
            <p:cNvPicPr preferRelativeResize="0"/>
            <p:nvPr/>
          </p:nvPicPr>
          <p:blipFill>
            <a:blip r:embed="rId5">
              <a:alphaModFix/>
            </a:blip>
            <a:stretch>
              <a:fillRect/>
            </a:stretch>
          </p:blipFill>
          <p:spPr>
            <a:xfrm>
              <a:off x="6237392" y="2477600"/>
              <a:ext cx="1065808" cy="1205925"/>
            </a:xfrm>
            <a:prstGeom prst="rect">
              <a:avLst/>
            </a:prstGeom>
            <a:noFill/>
            <a:ln>
              <a:noFill/>
            </a:ln>
          </p:spPr>
        </p:pic>
        <p:pic>
          <p:nvPicPr>
            <p:cNvPr id="154" name="Shape 154"/>
            <p:cNvPicPr preferRelativeResize="0"/>
            <p:nvPr/>
          </p:nvPicPr>
          <p:blipFill>
            <a:blip r:embed="rId6">
              <a:alphaModFix/>
            </a:blip>
            <a:stretch>
              <a:fillRect/>
            </a:stretch>
          </p:blipFill>
          <p:spPr>
            <a:xfrm>
              <a:off x="7051885" y="3013000"/>
              <a:ext cx="301165" cy="283050"/>
            </a:xfrm>
            <a:prstGeom prst="rect">
              <a:avLst/>
            </a:prstGeom>
            <a:noFill/>
            <a:ln>
              <a:noFill/>
            </a:ln>
          </p:spPr>
        </p:pic>
      </p:grpSp>
      <p:grpSp>
        <p:nvGrpSpPr>
          <p:cNvPr id="155" name="Shape 155"/>
          <p:cNvGrpSpPr/>
          <p:nvPr/>
        </p:nvGrpSpPr>
        <p:grpSpPr>
          <a:xfrm>
            <a:off x="7343881" y="2757650"/>
            <a:ext cx="2401763" cy="1174558"/>
            <a:chOff x="5255541" y="4366867"/>
            <a:chExt cx="2933272" cy="1332000"/>
          </a:xfrm>
        </p:grpSpPr>
        <p:sp>
          <p:nvSpPr>
            <p:cNvPr id="156" name="Shape 156"/>
            <p:cNvSpPr/>
            <p:nvPr/>
          </p:nvSpPr>
          <p:spPr>
            <a:xfrm>
              <a:off x="5255541" y="4748610"/>
              <a:ext cx="1106400" cy="672600"/>
            </a:xfrm>
            <a:prstGeom prst="rightArrow">
              <a:avLst>
                <a:gd fmla="val 50000" name="adj1"/>
                <a:gd fmla="val 50000" name="adj2"/>
              </a:avLst>
            </a:prstGeom>
            <a:solidFill>
              <a:srgbClr val="F3F3F3"/>
            </a:solidFill>
            <a:ln cap="flat" cmpd="sng" w="9525">
              <a:solidFill>
                <a:srgbClr val="1F497D"/>
              </a:solidFill>
              <a:prstDash val="lgDash"/>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157" name="Shape 157"/>
            <p:cNvSpPr/>
            <p:nvPr/>
          </p:nvSpPr>
          <p:spPr>
            <a:xfrm>
              <a:off x="6459613" y="4366867"/>
              <a:ext cx="1729200" cy="1332000"/>
            </a:xfrm>
            <a:prstGeom prst="cube">
              <a:avLst>
                <a:gd fmla="val 25000" name="adj"/>
              </a:avLst>
            </a:prstGeom>
            <a:solidFill>
              <a:srgbClr val="D9D9D9"/>
            </a:solidFill>
            <a:ln cap="flat" cmpd="sng" w="9525">
              <a:solidFill>
                <a:srgbClr val="1F497D"/>
              </a:solidFill>
              <a:prstDash val="solid"/>
              <a:round/>
              <a:headEnd len="med" w="med" type="none"/>
              <a:tailEnd len="med" w="med" type="none"/>
            </a:ln>
          </p:spPr>
          <p:txBody>
            <a:bodyPr anchorCtr="0" anchor="ctr" bIns="91425" lIns="91425" rIns="91425" wrap="square" tIns="91425">
              <a:noAutofit/>
            </a:bodyPr>
            <a:lstStyle/>
            <a:p>
              <a:pPr indent="0" lvl="0" marL="0" rtl="0">
                <a:spcBef>
                  <a:spcPts val="0"/>
                </a:spcBef>
                <a:buNone/>
              </a:pPr>
              <a:r>
                <a:rPr lang="en-US" sz="1200"/>
                <a:t>ALGORITHM</a:t>
              </a:r>
            </a:p>
          </p:txBody>
        </p:sp>
      </p:grpSp>
      <p:sp>
        <p:nvSpPr>
          <p:cNvPr id="158" name="Shape 158"/>
          <p:cNvSpPr/>
          <p:nvPr/>
        </p:nvSpPr>
        <p:spPr>
          <a:xfrm>
            <a:off x="9816706" y="2743571"/>
            <a:ext cx="906000" cy="593100"/>
          </a:xfrm>
          <a:prstGeom prst="rightArrow">
            <a:avLst>
              <a:gd fmla="val 50000" name="adj1"/>
              <a:gd fmla="val 50000" name="adj2"/>
            </a:avLst>
          </a:prstGeom>
          <a:solidFill>
            <a:srgbClr val="1F497D"/>
          </a:solidFill>
          <a:ln cap="flat" cmpd="sng" w="9525">
            <a:solidFill>
              <a:srgbClr val="1F497D"/>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pic>
        <p:nvPicPr>
          <p:cNvPr id="159" name="Shape 159"/>
          <p:cNvPicPr preferRelativeResize="0"/>
          <p:nvPr/>
        </p:nvPicPr>
        <p:blipFill rotWithShape="1">
          <a:blip r:embed="rId7">
            <a:alphaModFix/>
          </a:blip>
          <a:srcRect b="0" l="1413" r="4979" t="2922"/>
          <a:stretch/>
        </p:blipFill>
        <p:spPr>
          <a:xfrm>
            <a:off x="10722700" y="2502413"/>
            <a:ext cx="1063850" cy="10754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3" name="Shape 163"/>
        <p:cNvGrpSpPr/>
        <p:nvPr/>
      </p:nvGrpSpPr>
      <p:grpSpPr>
        <a:xfrm>
          <a:off x="0" y="0"/>
          <a:ext cx="0" cy="0"/>
          <a:chOff x="0" y="0"/>
          <a:chExt cx="0" cy="0"/>
        </a:xfrm>
      </p:grpSpPr>
      <p:sp>
        <p:nvSpPr>
          <p:cNvPr id="164" name="Shape 164"/>
          <p:cNvSpPr txBox="1"/>
          <p:nvPr/>
        </p:nvSpPr>
        <p:spPr>
          <a:xfrm>
            <a:off x="159850" y="233550"/>
            <a:ext cx="7553100" cy="881100"/>
          </a:xfrm>
          <a:prstGeom prst="rect">
            <a:avLst/>
          </a:prstGeom>
          <a:noFill/>
          <a:ln>
            <a:noFill/>
          </a:ln>
        </p:spPr>
        <p:txBody>
          <a:bodyPr anchorCtr="0" anchor="t" bIns="91425" lIns="91425" rIns="91425" wrap="square" tIns="91425">
            <a:noAutofit/>
          </a:bodyPr>
          <a:lstStyle/>
          <a:p>
            <a:pPr indent="0" lvl="0" marL="0" rtl="0">
              <a:spcBef>
                <a:spcPts val="0"/>
              </a:spcBef>
              <a:buNone/>
            </a:pPr>
            <a:r>
              <a:rPr lang="en-US" sz="4800">
                <a:latin typeface="Montserrat SemiBold"/>
                <a:ea typeface="Montserrat SemiBold"/>
                <a:cs typeface="Montserrat SemiBold"/>
                <a:sym typeface="Montserrat SemiBold"/>
              </a:rPr>
              <a:t>Project Objective</a:t>
            </a:r>
          </a:p>
        </p:txBody>
      </p:sp>
      <p:sp>
        <p:nvSpPr>
          <p:cNvPr id="165" name="Shape 165"/>
          <p:cNvSpPr txBox="1"/>
          <p:nvPr>
            <p:ph idx="12" type="sldNum"/>
          </p:nvPr>
        </p:nvSpPr>
        <p:spPr>
          <a:xfrm>
            <a:off x="11398995" y="6051709"/>
            <a:ext cx="731700" cy="525000"/>
          </a:xfrm>
          <a:prstGeom prst="rect">
            <a:avLst/>
          </a:prstGeom>
        </p:spPr>
        <p:txBody>
          <a:bodyPr anchorCtr="0" anchor="t" bIns="45700" lIns="91425" rIns="91425" wrap="square" tIns="45700">
            <a:noAutofit/>
          </a:bodyPr>
          <a:lstStyle/>
          <a:p>
            <a:pPr indent="0" lvl="0" marL="0">
              <a:spcBef>
                <a:spcPts val="0"/>
              </a:spcBef>
              <a:buNone/>
            </a:pPr>
            <a:fld id="{00000000-1234-1234-1234-123412341234}" type="slidenum">
              <a:rPr lang="en-US"/>
              <a:t>‹#›</a:t>
            </a:fld>
          </a:p>
        </p:txBody>
      </p:sp>
      <p:sp>
        <p:nvSpPr>
          <p:cNvPr id="166" name="Shape 166"/>
          <p:cNvSpPr txBox="1"/>
          <p:nvPr/>
        </p:nvSpPr>
        <p:spPr>
          <a:xfrm>
            <a:off x="554875" y="1253975"/>
            <a:ext cx="9843000" cy="1093500"/>
          </a:xfrm>
          <a:prstGeom prst="rect">
            <a:avLst/>
          </a:prstGeom>
          <a:noFill/>
          <a:ln>
            <a:noFill/>
          </a:ln>
        </p:spPr>
        <p:txBody>
          <a:bodyPr anchorCtr="0" anchor="t" bIns="91425" lIns="91425" rIns="91425" wrap="square" tIns="91425">
            <a:noAutofit/>
          </a:bodyPr>
          <a:lstStyle/>
          <a:p>
            <a:pPr indent="0" lvl="0" marL="0">
              <a:spcBef>
                <a:spcPts val="0"/>
              </a:spcBef>
              <a:buNone/>
            </a:pPr>
            <a:r>
              <a:rPr lang="en-US" sz="1800">
                <a:latin typeface="Lora"/>
                <a:ea typeface="Lora"/>
                <a:cs typeface="Lora"/>
                <a:sym typeface="Lora"/>
              </a:rPr>
              <a:t>Our potential users would be all the basketball fans, including coaches and managers,</a:t>
            </a:r>
          </a:p>
          <a:p>
            <a:pPr indent="0" lvl="0" marL="0">
              <a:spcBef>
                <a:spcPts val="0"/>
              </a:spcBef>
              <a:buNone/>
            </a:pPr>
            <a:r>
              <a:rPr lang="en-US" sz="1800">
                <a:latin typeface="Lora"/>
                <a:ea typeface="Lora"/>
                <a:cs typeface="Lora"/>
                <a:sym typeface="Lora"/>
              </a:rPr>
              <a:t>but our main target is to make </a:t>
            </a:r>
            <a:r>
              <a:rPr b="1" lang="en-US" sz="1800">
                <a:solidFill>
                  <a:srgbClr val="B45F06"/>
                </a:solidFill>
                <a:latin typeface="Lora"/>
                <a:ea typeface="Lora"/>
                <a:cs typeface="Lora"/>
                <a:sym typeface="Lora"/>
              </a:rPr>
              <a:t>Make-A-Team</a:t>
            </a:r>
            <a:r>
              <a:rPr lang="en-US" sz="1800">
                <a:latin typeface="Lora"/>
                <a:ea typeface="Lora"/>
                <a:cs typeface="Lora"/>
                <a:sym typeface="Lora"/>
              </a:rPr>
              <a:t> as an entertaining mobile game so as to enable everyone to enjoy it.</a:t>
            </a:r>
          </a:p>
        </p:txBody>
      </p:sp>
      <p:sp>
        <p:nvSpPr>
          <p:cNvPr id="167" name="Shape 167"/>
          <p:cNvSpPr/>
          <p:nvPr/>
        </p:nvSpPr>
        <p:spPr>
          <a:xfrm rot="790206">
            <a:off x="3258742" y="3658473"/>
            <a:ext cx="1453634" cy="223399"/>
          </a:xfrm>
          <a:prstGeom prst="rightArrow">
            <a:avLst>
              <a:gd fmla="val 50000" name="adj1"/>
              <a:gd fmla="val 50000" name="adj2"/>
            </a:avLst>
          </a:prstGeom>
          <a:solidFill>
            <a:srgbClr val="EEECE1"/>
          </a:solidFill>
          <a:ln cap="flat" cmpd="sng" w="9525">
            <a:solidFill>
              <a:srgbClr val="1F497D"/>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168" name="Shape 168"/>
          <p:cNvSpPr/>
          <p:nvPr/>
        </p:nvSpPr>
        <p:spPr>
          <a:xfrm rot="-767658">
            <a:off x="3258797" y="4593455"/>
            <a:ext cx="1453591" cy="223647"/>
          </a:xfrm>
          <a:prstGeom prst="rightArrow">
            <a:avLst>
              <a:gd fmla="val 50000" name="adj1"/>
              <a:gd fmla="val 50000" name="adj2"/>
            </a:avLst>
          </a:prstGeom>
          <a:solidFill>
            <a:srgbClr val="EEECE1"/>
          </a:solidFill>
          <a:ln cap="flat" cmpd="sng" w="9525">
            <a:solidFill>
              <a:srgbClr val="1F497D"/>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169" name="Shape 169"/>
          <p:cNvSpPr/>
          <p:nvPr/>
        </p:nvSpPr>
        <p:spPr>
          <a:xfrm>
            <a:off x="985225" y="2520000"/>
            <a:ext cx="2199025" cy="1697500"/>
          </a:xfrm>
          <a:prstGeom prst="flowChartProcess">
            <a:avLst/>
          </a:prstGeom>
          <a:solidFill>
            <a:srgbClr val="EEECE1"/>
          </a:solidFill>
          <a:ln cap="flat" cmpd="sng" w="9525">
            <a:solidFill>
              <a:srgbClr val="1F497D"/>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170" name="Shape 170"/>
          <p:cNvSpPr/>
          <p:nvPr/>
        </p:nvSpPr>
        <p:spPr>
          <a:xfrm>
            <a:off x="985225" y="4279025"/>
            <a:ext cx="2199025" cy="1697500"/>
          </a:xfrm>
          <a:prstGeom prst="flowChartProcess">
            <a:avLst/>
          </a:prstGeom>
          <a:solidFill>
            <a:srgbClr val="EEECE1"/>
          </a:solidFill>
          <a:ln cap="flat" cmpd="sng" w="9525">
            <a:solidFill>
              <a:srgbClr val="1F497D"/>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171" name="Shape 171"/>
          <p:cNvSpPr/>
          <p:nvPr/>
        </p:nvSpPr>
        <p:spPr>
          <a:xfrm>
            <a:off x="7975750" y="3583875"/>
            <a:ext cx="3093600" cy="1341900"/>
          </a:xfrm>
          <a:prstGeom prst="ellipse">
            <a:avLst/>
          </a:prstGeom>
          <a:solidFill>
            <a:srgbClr val="EEECE1"/>
          </a:solidFill>
          <a:ln cap="flat" cmpd="sng" w="9525">
            <a:solidFill>
              <a:srgbClr val="1F497D"/>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pic>
        <p:nvPicPr>
          <p:cNvPr id="172" name="Shape 172"/>
          <p:cNvPicPr preferRelativeResize="0"/>
          <p:nvPr/>
        </p:nvPicPr>
        <p:blipFill rotWithShape="1">
          <a:blip r:embed="rId3">
            <a:alphaModFix/>
          </a:blip>
          <a:srcRect b="56173" l="0" r="22594" t="0"/>
          <a:stretch/>
        </p:blipFill>
        <p:spPr>
          <a:xfrm>
            <a:off x="1339112" y="3318025"/>
            <a:ext cx="1491249" cy="746550"/>
          </a:xfrm>
          <a:prstGeom prst="rect">
            <a:avLst/>
          </a:prstGeom>
          <a:noFill/>
          <a:ln>
            <a:noFill/>
          </a:ln>
        </p:spPr>
      </p:pic>
      <p:pic>
        <p:nvPicPr>
          <p:cNvPr id="173" name="Shape 173"/>
          <p:cNvPicPr preferRelativeResize="0"/>
          <p:nvPr/>
        </p:nvPicPr>
        <p:blipFill rotWithShape="1">
          <a:blip r:embed="rId4">
            <a:alphaModFix/>
          </a:blip>
          <a:srcRect b="14133" l="0" r="0" t="0"/>
          <a:stretch/>
        </p:blipFill>
        <p:spPr>
          <a:xfrm>
            <a:off x="1209063" y="4418800"/>
            <a:ext cx="1751349" cy="789525"/>
          </a:xfrm>
          <a:prstGeom prst="rect">
            <a:avLst/>
          </a:prstGeom>
          <a:noFill/>
          <a:ln>
            <a:noFill/>
          </a:ln>
        </p:spPr>
      </p:pic>
      <p:pic>
        <p:nvPicPr>
          <p:cNvPr id="174" name="Shape 174"/>
          <p:cNvPicPr preferRelativeResize="0"/>
          <p:nvPr/>
        </p:nvPicPr>
        <p:blipFill>
          <a:blip r:embed="rId5">
            <a:alphaModFix/>
          </a:blip>
          <a:stretch>
            <a:fillRect/>
          </a:stretch>
        </p:blipFill>
        <p:spPr>
          <a:xfrm>
            <a:off x="8456625" y="3062075"/>
            <a:ext cx="2256850" cy="2256850"/>
          </a:xfrm>
          <a:prstGeom prst="rect">
            <a:avLst/>
          </a:prstGeom>
          <a:noFill/>
          <a:ln>
            <a:noFill/>
          </a:ln>
        </p:spPr>
      </p:pic>
      <p:sp>
        <p:nvSpPr>
          <p:cNvPr id="175" name="Shape 175"/>
          <p:cNvSpPr txBox="1"/>
          <p:nvPr/>
        </p:nvSpPr>
        <p:spPr>
          <a:xfrm>
            <a:off x="1069975" y="2520000"/>
            <a:ext cx="2029500" cy="881100"/>
          </a:xfrm>
          <a:prstGeom prst="rect">
            <a:avLst/>
          </a:prstGeom>
          <a:noFill/>
          <a:ln>
            <a:noFill/>
          </a:ln>
        </p:spPr>
        <p:txBody>
          <a:bodyPr anchorCtr="0" anchor="t" bIns="91425" lIns="91425" rIns="91425" wrap="square" tIns="91425">
            <a:noAutofit/>
          </a:bodyPr>
          <a:lstStyle/>
          <a:p>
            <a:pPr indent="0" lvl="0" marL="0" rtl="0">
              <a:spcBef>
                <a:spcPts val="0"/>
              </a:spcBef>
              <a:buNone/>
            </a:pPr>
            <a:r>
              <a:rPr lang="en-US"/>
              <a:t>Prediction model with the help of existing stats for NBA teams</a:t>
            </a:r>
          </a:p>
        </p:txBody>
      </p:sp>
      <p:sp>
        <p:nvSpPr>
          <p:cNvPr id="176" name="Shape 176"/>
          <p:cNvSpPr txBox="1"/>
          <p:nvPr/>
        </p:nvSpPr>
        <p:spPr>
          <a:xfrm>
            <a:off x="1069975" y="5251450"/>
            <a:ext cx="2314500" cy="789600"/>
          </a:xfrm>
          <a:prstGeom prst="rect">
            <a:avLst/>
          </a:prstGeom>
          <a:noFill/>
          <a:ln>
            <a:noFill/>
          </a:ln>
        </p:spPr>
        <p:txBody>
          <a:bodyPr anchorCtr="0" anchor="t" bIns="91425" lIns="91425" rIns="91425" wrap="square" tIns="91425">
            <a:noAutofit/>
          </a:bodyPr>
          <a:lstStyle/>
          <a:p>
            <a:pPr indent="0" lvl="0" marL="0" rtl="0">
              <a:spcBef>
                <a:spcPts val="0"/>
              </a:spcBef>
              <a:buNone/>
            </a:pPr>
            <a:r>
              <a:rPr lang="en-US"/>
              <a:t>Reinventing the input variables to</a:t>
            </a:r>
          </a:p>
          <a:p>
            <a:pPr indent="0" lvl="0" marL="0" rtl="0">
              <a:spcBef>
                <a:spcPts val="0"/>
              </a:spcBef>
              <a:buNone/>
            </a:pPr>
            <a:r>
              <a:rPr lang="en-US"/>
              <a:t>indicate ‘team dynamics’</a:t>
            </a:r>
          </a:p>
        </p:txBody>
      </p:sp>
      <p:sp>
        <p:nvSpPr>
          <p:cNvPr id="177" name="Shape 177"/>
          <p:cNvSpPr txBox="1"/>
          <p:nvPr/>
        </p:nvSpPr>
        <p:spPr>
          <a:xfrm>
            <a:off x="8359075" y="5131950"/>
            <a:ext cx="2662500" cy="746400"/>
          </a:xfrm>
          <a:prstGeom prst="rect">
            <a:avLst/>
          </a:prstGeom>
          <a:noFill/>
          <a:ln>
            <a:noFill/>
          </a:ln>
        </p:spPr>
        <p:txBody>
          <a:bodyPr anchorCtr="0" anchor="t" bIns="91425" lIns="91425" rIns="91425" wrap="square" tIns="91425">
            <a:noAutofit/>
          </a:bodyPr>
          <a:lstStyle/>
          <a:p>
            <a:pPr indent="0" lvl="0" marL="0" rtl="0">
              <a:spcBef>
                <a:spcPts val="0"/>
              </a:spcBef>
              <a:buNone/>
            </a:pPr>
            <a:r>
              <a:rPr lang="en-US"/>
              <a:t>Predicting the success rate of hypothetical teams</a:t>
            </a:r>
          </a:p>
        </p:txBody>
      </p:sp>
      <p:sp>
        <p:nvSpPr>
          <p:cNvPr id="178" name="Shape 178"/>
          <p:cNvSpPr/>
          <p:nvPr/>
        </p:nvSpPr>
        <p:spPr>
          <a:xfrm>
            <a:off x="4988350" y="3720438"/>
            <a:ext cx="1466400" cy="1093525"/>
          </a:xfrm>
          <a:prstGeom prst="flowChartProcess">
            <a:avLst/>
          </a:prstGeom>
          <a:solidFill>
            <a:srgbClr val="EEECE1"/>
          </a:solidFill>
          <a:ln cap="flat" cmpd="sng" w="9525">
            <a:solidFill>
              <a:srgbClr val="1F497D"/>
            </a:solidFill>
            <a:prstDash val="solid"/>
            <a:round/>
            <a:headEnd len="med" w="med" type="none"/>
            <a:tailEnd len="med" w="med" type="none"/>
          </a:ln>
        </p:spPr>
        <p:txBody>
          <a:bodyPr anchorCtr="0" anchor="ctr" bIns="91425" lIns="91425" rIns="91425" wrap="square" tIns="91425">
            <a:noAutofit/>
          </a:bodyPr>
          <a:lstStyle/>
          <a:p>
            <a:pPr indent="0" lvl="0" marL="0" rtl="0" algn="ctr">
              <a:spcBef>
                <a:spcPts val="0"/>
              </a:spcBef>
              <a:buNone/>
            </a:pPr>
            <a:r>
              <a:rPr b="1" lang="en-US" sz="1800"/>
              <a:t>Filter</a:t>
            </a:r>
          </a:p>
        </p:txBody>
      </p:sp>
      <p:sp>
        <p:nvSpPr>
          <p:cNvPr id="179" name="Shape 179"/>
          <p:cNvSpPr/>
          <p:nvPr/>
        </p:nvSpPr>
        <p:spPr>
          <a:xfrm rot="-821">
            <a:off x="6567700" y="4041638"/>
            <a:ext cx="1255800" cy="311700"/>
          </a:xfrm>
          <a:prstGeom prst="rightArrow">
            <a:avLst>
              <a:gd fmla="val 68947" name="adj1"/>
              <a:gd fmla="val 50000" name="adj2"/>
            </a:avLst>
          </a:prstGeom>
          <a:solidFill>
            <a:srgbClr val="EEECE1"/>
          </a:solidFill>
          <a:ln cap="flat" cmpd="sng" w="9525">
            <a:solidFill>
              <a:srgbClr val="1F497D"/>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3" name="Shape 183"/>
        <p:cNvGrpSpPr/>
        <p:nvPr/>
      </p:nvGrpSpPr>
      <p:grpSpPr>
        <a:xfrm>
          <a:off x="0" y="0"/>
          <a:ext cx="0" cy="0"/>
          <a:chOff x="0" y="0"/>
          <a:chExt cx="0" cy="0"/>
        </a:xfrm>
      </p:grpSpPr>
      <p:sp>
        <p:nvSpPr>
          <p:cNvPr id="184" name="Shape 184"/>
          <p:cNvSpPr txBox="1"/>
          <p:nvPr/>
        </p:nvSpPr>
        <p:spPr>
          <a:xfrm>
            <a:off x="2259625" y="2678700"/>
            <a:ext cx="6574500" cy="1286400"/>
          </a:xfrm>
          <a:prstGeom prst="rect">
            <a:avLst/>
          </a:prstGeom>
          <a:noFill/>
          <a:ln>
            <a:noFill/>
          </a:ln>
        </p:spPr>
        <p:txBody>
          <a:bodyPr anchorCtr="0" anchor="t" bIns="91425" lIns="91425" rIns="91425" wrap="square" tIns="91425">
            <a:noAutofit/>
          </a:bodyPr>
          <a:lstStyle/>
          <a:p>
            <a:pPr indent="0" lvl="0" marL="0" rtl="0">
              <a:spcBef>
                <a:spcPts val="0"/>
              </a:spcBef>
              <a:buNone/>
            </a:pPr>
            <a:r>
              <a:rPr b="1" lang="en-US" sz="7200">
                <a:solidFill>
                  <a:srgbClr val="FFFFFF"/>
                </a:solidFill>
                <a:latin typeface="Montserrat"/>
                <a:ea typeface="Montserrat"/>
                <a:cs typeface="Montserrat"/>
                <a:sym typeface="Montserrat"/>
              </a:rPr>
              <a:t>Methodology</a:t>
            </a: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8" name="Shape 188"/>
        <p:cNvGrpSpPr/>
        <p:nvPr/>
      </p:nvGrpSpPr>
      <p:grpSpPr>
        <a:xfrm>
          <a:off x="0" y="0"/>
          <a:ext cx="0" cy="0"/>
          <a:chOff x="0" y="0"/>
          <a:chExt cx="0" cy="0"/>
        </a:xfrm>
      </p:grpSpPr>
      <p:sp>
        <p:nvSpPr>
          <p:cNvPr id="189" name="Shape 189"/>
          <p:cNvSpPr/>
          <p:nvPr/>
        </p:nvSpPr>
        <p:spPr>
          <a:xfrm>
            <a:off x="3975750" y="1718025"/>
            <a:ext cx="2797800" cy="3471900"/>
          </a:xfrm>
          <a:prstGeom prst="rect">
            <a:avLst/>
          </a:prstGeom>
          <a:noFill/>
          <a:ln cap="flat" cmpd="sng" w="9525">
            <a:solidFill>
              <a:srgbClr val="F6B26B"/>
            </a:solidFill>
            <a:prstDash val="lgDash"/>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190" name="Shape 190"/>
          <p:cNvSpPr/>
          <p:nvPr/>
        </p:nvSpPr>
        <p:spPr>
          <a:xfrm>
            <a:off x="6792125" y="1718025"/>
            <a:ext cx="2797800" cy="3471900"/>
          </a:xfrm>
          <a:prstGeom prst="rect">
            <a:avLst/>
          </a:prstGeom>
          <a:noFill/>
          <a:ln cap="flat" cmpd="sng" w="9525">
            <a:solidFill>
              <a:srgbClr val="F6B26B"/>
            </a:solidFill>
            <a:prstDash val="lgDash"/>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191" name="Shape 191"/>
          <p:cNvSpPr/>
          <p:nvPr/>
        </p:nvSpPr>
        <p:spPr>
          <a:xfrm>
            <a:off x="9589925" y="1718025"/>
            <a:ext cx="2261100" cy="3471900"/>
          </a:xfrm>
          <a:prstGeom prst="rect">
            <a:avLst/>
          </a:prstGeom>
          <a:noFill/>
          <a:ln cap="flat" cmpd="sng" w="9525">
            <a:solidFill>
              <a:srgbClr val="F6B26B"/>
            </a:solidFill>
            <a:prstDash val="lgDash"/>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192" name="Shape 192"/>
          <p:cNvSpPr txBox="1"/>
          <p:nvPr/>
        </p:nvSpPr>
        <p:spPr>
          <a:xfrm>
            <a:off x="159850" y="233550"/>
            <a:ext cx="9097800" cy="881100"/>
          </a:xfrm>
          <a:prstGeom prst="rect">
            <a:avLst/>
          </a:prstGeom>
          <a:noFill/>
          <a:ln>
            <a:noFill/>
          </a:ln>
        </p:spPr>
        <p:txBody>
          <a:bodyPr anchorCtr="0" anchor="t" bIns="91425" lIns="91425" rIns="91425" wrap="square" tIns="91425">
            <a:noAutofit/>
          </a:bodyPr>
          <a:lstStyle/>
          <a:p>
            <a:pPr indent="0" lvl="0" marL="0" rtl="0">
              <a:spcBef>
                <a:spcPts val="0"/>
              </a:spcBef>
              <a:buNone/>
            </a:pPr>
            <a:r>
              <a:rPr lang="en-US" sz="4800">
                <a:latin typeface="Montserrat SemiBold"/>
                <a:ea typeface="Montserrat SemiBold"/>
                <a:cs typeface="Montserrat SemiBold"/>
                <a:sym typeface="Montserrat SemiBold"/>
              </a:rPr>
              <a:t>Methodology</a:t>
            </a:r>
          </a:p>
        </p:txBody>
      </p:sp>
      <p:sp>
        <p:nvSpPr>
          <p:cNvPr id="193" name="Shape 193"/>
          <p:cNvSpPr txBox="1"/>
          <p:nvPr/>
        </p:nvSpPr>
        <p:spPr>
          <a:xfrm>
            <a:off x="342075" y="1586250"/>
            <a:ext cx="3532200" cy="4047900"/>
          </a:xfrm>
          <a:prstGeom prst="rect">
            <a:avLst/>
          </a:prstGeom>
          <a:noFill/>
          <a:ln>
            <a:noFill/>
          </a:ln>
        </p:spPr>
        <p:txBody>
          <a:bodyPr anchorCtr="0" anchor="t" bIns="91425" lIns="91425" rIns="91425" wrap="square" tIns="91425">
            <a:noAutofit/>
          </a:bodyPr>
          <a:lstStyle/>
          <a:p>
            <a:pPr indent="-317500" lvl="0" marL="457200" rtl="0">
              <a:lnSpc>
                <a:spcPct val="150000"/>
              </a:lnSpc>
              <a:spcBef>
                <a:spcPts val="0"/>
              </a:spcBef>
              <a:spcAft>
                <a:spcPts val="0"/>
              </a:spcAft>
              <a:buSzPts val="1400"/>
              <a:buFont typeface="Lora"/>
              <a:buChar char="●"/>
            </a:pPr>
            <a:r>
              <a:rPr b="1" lang="en-US">
                <a:latin typeface="Lora"/>
                <a:ea typeface="Lora"/>
                <a:cs typeface="Lora"/>
                <a:sym typeface="Lora"/>
              </a:rPr>
              <a:t>Data Preprocess</a:t>
            </a:r>
            <a:r>
              <a:rPr lang="en-US">
                <a:latin typeface="Lora"/>
                <a:ea typeface="Lora"/>
                <a:cs typeface="Lora"/>
                <a:sym typeface="Lora"/>
              </a:rPr>
              <a:t>ing</a:t>
            </a:r>
          </a:p>
          <a:p>
            <a:pPr indent="-317500" lvl="1" marL="914400" rtl="0">
              <a:lnSpc>
                <a:spcPct val="150000"/>
              </a:lnSpc>
              <a:spcBef>
                <a:spcPts val="0"/>
              </a:spcBef>
              <a:spcAft>
                <a:spcPts val="0"/>
              </a:spcAft>
              <a:buSzPts val="1400"/>
              <a:buFont typeface="Lora"/>
              <a:buChar char="○"/>
            </a:pPr>
            <a:r>
              <a:rPr lang="en-US">
                <a:latin typeface="Lora"/>
                <a:ea typeface="Lora"/>
                <a:cs typeface="Lora"/>
                <a:sym typeface="Lora"/>
              </a:rPr>
              <a:t>Web Scraping</a:t>
            </a:r>
          </a:p>
          <a:p>
            <a:pPr indent="-317500" lvl="1" marL="914400" rtl="0">
              <a:lnSpc>
                <a:spcPct val="150000"/>
              </a:lnSpc>
              <a:spcBef>
                <a:spcPts val="0"/>
              </a:spcBef>
              <a:spcAft>
                <a:spcPts val="0"/>
              </a:spcAft>
              <a:buSzPts val="1400"/>
              <a:buFont typeface="Lora"/>
              <a:buChar char="○"/>
            </a:pPr>
            <a:r>
              <a:rPr lang="en-US">
                <a:latin typeface="Lora"/>
                <a:ea typeface="Lora"/>
                <a:cs typeface="Lora"/>
                <a:sym typeface="Lora"/>
              </a:rPr>
              <a:t>Features Selection</a:t>
            </a:r>
          </a:p>
          <a:p>
            <a:pPr indent="-317500" lvl="0" marL="457200" rtl="0">
              <a:lnSpc>
                <a:spcPct val="150000"/>
              </a:lnSpc>
              <a:spcBef>
                <a:spcPts val="0"/>
              </a:spcBef>
              <a:spcAft>
                <a:spcPts val="0"/>
              </a:spcAft>
              <a:buSzPts val="1400"/>
              <a:buFont typeface="Lora"/>
              <a:buChar char="●"/>
            </a:pPr>
            <a:r>
              <a:rPr b="1" lang="en-US">
                <a:latin typeface="Lora"/>
                <a:ea typeface="Lora"/>
                <a:cs typeface="Lora"/>
                <a:sym typeface="Lora"/>
              </a:rPr>
              <a:t>Winning Percentage Model</a:t>
            </a:r>
          </a:p>
          <a:p>
            <a:pPr indent="-317500" lvl="1" marL="914400" rtl="0">
              <a:lnSpc>
                <a:spcPct val="150000"/>
              </a:lnSpc>
              <a:spcBef>
                <a:spcPts val="0"/>
              </a:spcBef>
              <a:spcAft>
                <a:spcPts val="0"/>
              </a:spcAft>
              <a:buSzPts val="1400"/>
              <a:buFont typeface="Lora"/>
              <a:buChar char="○"/>
            </a:pPr>
            <a:r>
              <a:rPr lang="en-US">
                <a:latin typeface="Lora"/>
                <a:ea typeface="Lora"/>
                <a:cs typeface="Lora"/>
                <a:sym typeface="Lora"/>
              </a:rPr>
              <a:t>Regression</a:t>
            </a:r>
            <a:r>
              <a:rPr lang="en-US">
                <a:latin typeface="Lora"/>
                <a:ea typeface="Lora"/>
                <a:cs typeface="Lora"/>
                <a:sym typeface="Lora"/>
              </a:rPr>
              <a:t>  </a:t>
            </a:r>
          </a:p>
          <a:p>
            <a:pPr indent="-317500" lvl="0" marL="457200" rtl="0">
              <a:lnSpc>
                <a:spcPct val="150000"/>
              </a:lnSpc>
              <a:spcBef>
                <a:spcPts val="0"/>
              </a:spcBef>
              <a:spcAft>
                <a:spcPts val="0"/>
              </a:spcAft>
              <a:buSzPts val="1400"/>
              <a:buFont typeface="Lora"/>
              <a:buChar char="●"/>
            </a:pPr>
            <a:r>
              <a:rPr lang="en-US">
                <a:latin typeface="Lora"/>
                <a:ea typeface="Lora"/>
                <a:cs typeface="Lora"/>
                <a:sym typeface="Lora"/>
              </a:rPr>
              <a:t>Suggested </a:t>
            </a:r>
            <a:r>
              <a:rPr b="1" lang="en-US">
                <a:latin typeface="Lora"/>
                <a:ea typeface="Lora"/>
                <a:cs typeface="Lora"/>
                <a:sym typeface="Lora"/>
              </a:rPr>
              <a:t>Player</a:t>
            </a:r>
            <a:r>
              <a:rPr lang="en-US">
                <a:latin typeface="Lora"/>
                <a:ea typeface="Lora"/>
                <a:cs typeface="Lora"/>
                <a:sym typeface="Lora"/>
              </a:rPr>
              <a:t> </a:t>
            </a:r>
            <a:r>
              <a:rPr b="1" lang="en-US">
                <a:latin typeface="Lora"/>
                <a:ea typeface="Lora"/>
                <a:cs typeface="Lora"/>
                <a:sym typeface="Lora"/>
              </a:rPr>
              <a:t>Swap Model</a:t>
            </a:r>
          </a:p>
          <a:p>
            <a:pPr indent="-317500" lvl="1" marL="914400" rtl="0">
              <a:lnSpc>
                <a:spcPct val="150000"/>
              </a:lnSpc>
              <a:spcBef>
                <a:spcPts val="0"/>
              </a:spcBef>
              <a:buSzPts val="1400"/>
              <a:buFont typeface="Lora"/>
              <a:buChar char="○"/>
            </a:pPr>
            <a:r>
              <a:rPr lang="en-US">
                <a:solidFill>
                  <a:schemeClr val="dk1"/>
                </a:solidFill>
                <a:latin typeface="Lora"/>
                <a:ea typeface="Lora"/>
                <a:cs typeface="Lora"/>
                <a:sym typeface="Lora"/>
              </a:rPr>
              <a:t>Machine Learning</a:t>
            </a:r>
          </a:p>
          <a:p>
            <a:pPr indent="-317500" lvl="0" marL="457200" rtl="0">
              <a:lnSpc>
                <a:spcPct val="200000"/>
              </a:lnSpc>
              <a:spcBef>
                <a:spcPts val="0"/>
              </a:spcBef>
              <a:spcAft>
                <a:spcPts val="0"/>
              </a:spcAft>
              <a:buSzPts val="1400"/>
              <a:buFont typeface="Lora"/>
              <a:buChar char="●"/>
            </a:pPr>
            <a:r>
              <a:rPr b="1" lang="en-US">
                <a:latin typeface="Lora"/>
                <a:ea typeface="Lora"/>
                <a:cs typeface="Lora"/>
                <a:sym typeface="Lora"/>
              </a:rPr>
              <a:t>Functions Integration</a:t>
            </a:r>
          </a:p>
          <a:p>
            <a:pPr indent="-317500" lvl="0" marL="457200" rtl="0">
              <a:lnSpc>
                <a:spcPct val="150000"/>
              </a:lnSpc>
              <a:spcBef>
                <a:spcPts val="0"/>
              </a:spcBef>
              <a:spcAft>
                <a:spcPts val="0"/>
              </a:spcAft>
              <a:buSzPts val="1400"/>
              <a:buFont typeface="Lora"/>
              <a:buChar char="●"/>
            </a:pPr>
            <a:r>
              <a:rPr b="1" lang="en-US">
                <a:latin typeface="Lora"/>
                <a:ea typeface="Lora"/>
                <a:cs typeface="Lora"/>
                <a:sym typeface="Lora"/>
              </a:rPr>
              <a:t>User Interface </a:t>
            </a:r>
          </a:p>
          <a:p>
            <a:pPr indent="-317500" lvl="1" marL="914400" rtl="0">
              <a:lnSpc>
                <a:spcPct val="150000"/>
              </a:lnSpc>
              <a:spcBef>
                <a:spcPts val="0"/>
              </a:spcBef>
              <a:spcAft>
                <a:spcPts val="0"/>
              </a:spcAft>
              <a:buSzPts val="1400"/>
              <a:buFont typeface="Lora"/>
              <a:buChar char="○"/>
            </a:pPr>
            <a:r>
              <a:rPr lang="en-US">
                <a:latin typeface="Lora"/>
                <a:ea typeface="Lora"/>
                <a:cs typeface="Lora"/>
                <a:sym typeface="Lora"/>
              </a:rPr>
              <a:t>UI Design (pyqt5)</a:t>
            </a:r>
          </a:p>
          <a:p>
            <a:pPr indent="-317500" lvl="1" marL="914400" rtl="0">
              <a:lnSpc>
                <a:spcPct val="150000"/>
              </a:lnSpc>
              <a:spcBef>
                <a:spcPts val="0"/>
              </a:spcBef>
              <a:buSzPts val="1400"/>
              <a:buFont typeface="Lora"/>
              <a:buChar char="○"/>
            </a:pPr>
            <a:r>
              <a:rPr lang="en-US">
                <a:latin typeface="Lora"/>
                <a:ea typeface="Lora"/>
                <a:cs typeface="Lora"/>
                <a:sym typeface="Lora"/>
              </a:rPr>
              <a:t>Call Function </a:t>
            </a:r>
          </a:p>
          <a:p>
            <a:pPr indent="0" lvl="0" marL="0" rtl="0">
              <a:lnSpc>
                <a:spcPct val="150000"/>
              </a:lnSpc>
              <a:spcBef>
                <a:spcPts val="0"/>
              </a:spcBef>
              <a:buNone/>
            </a:pPr>
            <a:r>
              <a:t/>
            </a:r>
            <a:endParaRPr/>
          </a:p>
        </p:txBody>
      </p:sp>
      <p:sp>
        <p:nvSpPr>
          <p:cNvPr id="194" name="Shape 194"/>
          <p:cNvSpPr/>
          <p:nvPr/>
        </p:nvSpPr>
        <p:spPr>
          <a:xfrm>
            <a:off x="445500" y="1642525"/>
            <a:ext cx="411000" cy="363600"/>
          </a:xfrm>
          <a:prstGeom prst="ellipse">
            <a:avLst/>
          </a:prstGeom>
          <a:solidFill>
            <a:srgbClr val="C55A11"/>
          </a:solidFill>
          <a:ln cap="flat" cmpd="sng" w="38100">
            <a:solidFill>
              <a:srgbClr val="FFFFFF"/>
            </a:solidFill>
            <a:prstDash val="solid"/>
            <a:round/>
            <a:headEnd len="med" w="med" type="none"/>
            <a:tailEnd len="med" w="med" type="none"/>
          </a:ln>
        </p:spPr>
        <p:txBody>
          <a:bodyPr anchorCtr="0" anchor="ctr" bIns="45700" lIns="91425" rIns="91425" wrap="square" tIns="45700">
            <a:noAutofit/>
          </a:bodyPr>
          <a:lstStyle/>
          <a:p>
            <a:pPr indent="0" lvl="0" marL="0" marR="0" rtl="0" algn="ctr">
              <a:spcBef>
                <a:spcPts val="0"/>
              </a:spcBef>
              <a:spcAft>
                <a:spcPts val="0"/>
              </a:spcAft>
              <a:buNone/>
            </a:pPr>
            <a:r>
              <a:rPr b="1" lang="en-US" sz="1600">
                <a:latin typeface="Helvetica Neue"/>
                <a:ea typeface="Helvetica Neue"/>
                <a:cs typeface="Helvetica Neue"/>
                <a:sym typeface="Helvetica Neue"/>
              </a:rPr>
              <a:t>1</a:t>
            </a:r>
          </a:p>
        </p:txBody>
      </p:sp>
      <p:sp>
        <p:nvSpPr>
          <p:cNvPr id="195" name="Shape 195"/>
          <p:cNvSpPr/>
          <p:nvPr/>
        </p:nvSpPr>
        <p:spPr>
          <a:xfrm>
            <a:off x="445500" y="2534000"/>
            <a:ext cx="411000" cy="363600"/>
          </a:xfrm>
          <a:prstGeom prst="ellipse">
            <a:avLst/>
          </a:prstGeom>
          <a:solidFill>
            <a:srgbClr val="C55A11"/>
          </a:solidFill>
          <a:ln cap="flat" cmpd="sng" w="38100">
            <a:solidFill>
              <a:srgbClr val="FFFFFF"/>
            </a:solidFill>
            <a:prstDash val="solid"/>
            <a:round/>
            <a:headEnd len="med" w="med" type="none"/>
            <a:tailEnd len="med" w="med" type="none"/>
          </a:ln>
        </p:spPr>
        <p:txBody>
          <a:bodyPr anchorCtr="0" anchor="ctr" bIns="45700" lIns="91425" rIns="91425" wrap="square" tIns="45700">
            <a:noAutofit/>
          </a:bodyPr>
          <a:lstStyle/>
          <a:p>
            <a:pPr indent="0" lvl="0" marL="0" marR="0" rtl="0" algn="ctr">
              <a:spcBef>
                <a:spcPts val="0"/>
              </a:spcBef>
              <a:spcAft>
                <a:spcPts val="0"/>
              </a:spcAft>
              <a:buNone/>
            </a:pPr>
            <a:r>
              <a:rPr b="1" lang="en-US" sz="1600">
                <a:latin typeface="Helvetica Neue"/>
                <a:ea typeface="Helvetica Neue"/>
                <a:cs typeface="Helvetica Neue"/>
                <a:sym typeface="Helvetica Neue"/>
              </a:rPr>
              <a:t>2</a:t>
            </a:r>
          </a:p>
        </p:txBody>
      </p:sp>
      <p:sp>
        <p:nvSpPr>
          <p:cNvPr id="196" name="Shape 196"/>
          <p:cNvSpPr/>
          <p:nvPr/>
        </p:nvSpPr>
        <p:spPr>
          <a:xfrm>
            <a:off x="445500" y="3202050"/>
            <a:ext cx="411000" cy="363600"/>
          </a:xfrm>
          <a:prstGeom prst="ellipse">
            <a:avLst/>
          </a:prstGeom>
          <a:solidFill>
            <a:srgbClr val="C55A11"/>
          </a:solidFill>
          <a:ln cap="flat" cmpd="sng" w="38100">
            <a:solidFill>
              <a:srgbClr val="FFFFFF"/>
            </a:solidFill>
            <a:prstDash val="solid"/>
            <a:round/>
            <a:headEnd len="med" w="med" type="none"/>
            <a:tailEnd len="med" w="med" type="none"/>
          </a:ln>
        </p:spPr>
        <p:txBody>
          <a:bodyPr anchorCtr="0" anchor="ctr" bIns="45700" lIns="91425" rIns="91425" wrap="square" tIns="45700">
            <a:noAutofit/>
          </a:bodyPr>
          <a:lstStyle/>
          <a:p>
            <a:pPr indent="0" lvl="0" marL="0" marR="0" rtl="0" algn="ctr">
              <a:spcBef>
                <a:spcPts val="0"/>
              </a:spcBef>
              <a:spcAft>
                <a:spcPts val="0"/>
              </a:spcAft>
              <a:buNone/>
            </a:pPr>
            <a:r>
              <a:rPr b="1" lang="en-US" sz="1600">
                <a:latin typeface="Helvetica Neue"/>
                <a:ea typeface="Helvetica Neue"/>
                <a:cs typeface="Helvetica Neue"/>
                <a:sym typeface="Helvetica Neue"/>
              </a:rPr>
              <a:t>3</a:t>
            </a:r>
          </a:p>
        </p:txBody>
      </p:sp>
      <p:sp>
        <p:nvSpPr>
          <p:cNvPr id="197" name="Shape 197"/>
          <p:cNvSpPr/>
          <p:nvPr/>
        </p:nvSpPr>
        <p:spPr>
          <a:xfrm>
            <a:off x="445500" y="3818525"/>
            <a:ext cx="411000" cy="363600"/>
          </a:xfrm>
          <a:prstGeom prst="ellipse">
            <a:avLst/>
          </a:prstGeom>
          <a:solidFill>
            <a:srgbClr val="C55A11"/>
          </a:solidFill>
          <a:ln cap="flat" cmpd="sng" w="38100">
            <a:solidFill>
              <a:srgbClr val="FFFFFF"/>
            </a:solidFill>
            <a:prstDash val="solid"/>
            <a:round/>
            <a:headEnd len="med" w="med" type="none"/>
            <a:tailEnd len="med" w="med" type="none"/>
          </a:ln>
        </p:spPr>
        <p:txBody>
          <a:bodyPr anchorCtr="0" anchor="ctr" bIns="45700" lIns="91425" rIns="91425" wrap="square" tIns="45700">
            <a:noAutofit/>
          </a:bodyPr>
          <a:lstStyle/>
          <a:p>
            <a:pPr indent="0" lvl="0" marL="0" marR="0" rtl="0" algn="ctr">
              <a:spcBef>
                <a:spcPts val="0"/>
              </a:spcBef>
              <a:spcAft>
                <a:spcPts val="0"/>
              </a:spcAft>
              <a:buNone/>
            </a:pPr>
            <a:r>
              <a:rPr b="1" lang="en-US" sz="1600">
                <a:latin typeface="Helvetica Neue"/>
                <a:ea typeface="Helvetica Neue"/>
                <a:cs typeface="Helvetica Neue"/>
                <a:sym typeface="Helvetica Neue"/>
              </a:rPr>
              <a:t>4</a:t>
            </a:r>
          </a:p>
        </p:txBody>
      </p:sp>
      <p:sp>
        <p:nvSpPr>
          <p:cNvPr id="198" name="Shape 198"/>
          <p:cNvSpPr/>
          <p:nvPr/>
        </p:nvSpPr>
        <p:spPr>
          <a:xfrm>
            <a:off x="445500" y="4316950"/>
            <a:ext cx="411000" cy="363600"/>
          </a:xfrm>
          <a:prstGeom prst="ellipse">
            <a:avLst/>
          </a:prstGeom>
          <a:solidFill>
            <a:srgbClr val="C55A11"/>
          </a:solidFill>
          <a:ln cap="flat" cmpd="sng" w="38100">
            <a:solidFill>
              <a:srgbClr val="FFFFFF"/>
            </a:solidFill>
            <a:prstDash val="solid"/>
            <a:round/>
            <a:headEnd len="med" w="med" type="none"/>
            <a:tailEnd len="med" w="med" type="none"/>
          </a:ln>
        </p:spPr>
        <p:txBody>
          <a:bodyPr anchorCtr="0" anchor="ctr" bIns="45700" lIns="91425" rIns="91425" wrap="square" tIns="45700">
            <a:noAutofit/>
          </a:bodyPr>
          <a:lstStyle/>
          <a:p>
            <a:pPr indent="0" lvl="0" marL="0" marR="0" rtl="0" algn="ctr">
              <a:spcBef>
                <a:spcPts val="0"/>
              </a:spcBef>
              <a:spcAft>
                <a:spcPts val="0"/>
              </a:spcAft>
              <a:buNone/>
            </a:pPr>
            <a:r>
              <a:rPr b="1" lang="en-US" sz="1600">
                <a:latin typeface="Helvetica Neue"/>
                <a:ea typeface="Helvetica Neue"/>
                <a:cs typeface="Helvetica Neue"/>
                <a:sym typeface="Helvetica Neue"/>
              </a:rPr>
              <a:t>5</a:t>
            </a:r>
          </a:p>
        </p:txBody>
      </p:sp>
      <p:sp>
        <p:nvSpPr>
          <p:cNvPr id="199" name="Shape 199"/>
          <p:cNvSpPr txBox="1"/>
          <p:nvPr>
            <p:ph idx="12" type="sldNum"/>
          </p:nvPr>
        </p:nvSpPr>
        <p:spPr>
          <a:xfrm>
            <a:off x="11398995" y="6051709"/>
            <a:ext cx="731700" cy="525000"/>
          </a:xfrm>
          <a:prstGeom prst="rect">
            <a:avLst/>
          </a:prstGeom>
        </p:spPr>
        <p:txBody>
          <a:bodyPr anchorCtr="0" anchor="t" bIns="45700" lIns="91425" rIns="91425" wrap="square" tIns="45700">
            <a:noAutofit/>
          </a:bodyPr>
          <a:lstStyle/>
          <a:p>
            <a:pPr indent="0" lvl="0" marL="0">
              <a:spcBef>
                <a:spcPts val="0"/>
              </a:spcBef>
              <a:buNone/>
            </a:pPr>
            <a:fld id="{00000000-1234-1234-1234-123412341234}" type="slidenum">
              <a:rPr lang="en-US"/>
              <a:t>‹#›</a:t>
            </a:fld>
          </a:p>
        </p:txBody>
      </p:sp>
      <p:sp>
        <p:nvSpPr>
          <p:cNvPr id="200" name="Shape 200"/>
          <p:cNvSpPr/>
          <p:nvPr/>
        </p:nvSpPr>
        <p:spPr>
          <a:xfrm>
            <a:off x="4469488" y="2023513"/>
            <a:ext cx="1727400" cy="618900"/>
          </a:xfrm>
          <a:prstGeom prst="rect">
            <a:avLst/>
          </a:prstGeom>
          <a:solidFill>
            <a:srgbClr val="FFFFFF"/>
          </a:solidFill>
          <a:ln cap="flat" cmpd="sng" w="9525">
            <a:solidFill>
              <a:schemeClr val="dk2"/>
            </a:solidFill>
            <a:prstDash val="lgDash"/>
            <a:round/>
            <a:headEnd len="med" w="med" type="none"/>
            <a:tailEnd len="med" w="med" type="none"/>
          </a:ln>
        </p:spPr>
        <p:txBody>
          <a:bodyPr anchorCtr="0" anchor="ctr" bIns="91425" lIns="91425" rIns="91425" wrap="square" tIns="91425">
            <a:noAutofit/>
          </a:bodyPr>
          <a:lstStyle/>
          <a:p>
            <a:pPr indent="0" lvl="0" marL="0">
              <a:spcBef>
                <a:spcPts val="0"/>
              </a:spcBef>
              <a:buNone/>
            </a:pPr>
            <a:r>
              <a:rPr lang="en-US"/>
              <a:t>Literature Review / Features Research</a:t>
            </a:r>
          </a:p>
        </p:txBody>
      </p:sp>
      <p:sp>
        <p:nvSpPr>
          <p:cNvPr id="201" name="Shape 201"/>
          <p:cNvSpPr/>
          <p:nvPr/>
        </p:nvSpPr>
        <p:spPr>
          <a:xfrm>
            <a:off x="7241400" y="2023525"/>
            <a:ext cx="1727400" cy="618900"/>
          </a:xfrm>
          <a:prstGeom prst="rect">
            <a:avLst/>
          </a:prstGeom>
          <a:solidFill>
            <a:srgbClr val="FFFFFF"/>
          </a:solidFill>
          <a:ln cap="flat" cmpd="sng" w="9525">
            <a:solidFill>
              <a:schemeClr val="dk2"/>
            </a:solidFill>
            <a:prstDash val="lgDash"/>
            <a:round/>
            <a:headEnd len="med" w="med" type="none"/>
            <a:tailEnd len="med" w="med" type="none"/>
          </a:ln>
        </p:spPr>
        <p:txBody>
          <a:bodyPr anchorCtr="0" anchor="ctr" bIns="91425" lIns="91425" rIns="91425" wrap="square" tIns="91425">
            <a:noAutofit/>
          </a:bodyPr>
          <a:lstStyle/>
          <a:p>
            <a:pPr indent="0" lvl="0" marL="0" rtl="0" algn="ctr">
              <a:spcBef>
                <a:spcPts val="0"/>
              </a:spcBef>
              <a:buNone/>
            </a:pPr>
            <a:r>
              <a:rPr lang="en-US"/>
              <a:t>Model Development</a:t>
            </a:r>
          </a:p>
        </p:txBody>
      </p:sp>
      <p:sp>
        <p:nvSpPr>
          <p:cNvPr id="202" name="Shape 202"/>
          <p:cNvSpPr/>
          <p:nvPr/>
        </p:nvSpPr>
        <p:spPr>
          <a:xfrm>
            <a:off x="9809100" y="2023525"/>
            <a:ext cx="1727400" cy="618900"/>
          </a:xfrm>
          <a:prstGeom prst="rect">
            <a:avLst/>
          </a:prstGeom>
          <a:solidFill>
            <a:srgbClr val="FFFFFF"/>
          </a:solidFill>
          <a:ln cap="flat" cmpd="sng" w="9525">
            <a:solidFill>
              <a:schemeClr val="dk2"/>
            </a:solidFill>
            <a:prstDash val="lgDash"/>
            <a:round/>
            <a:headEnd len="med" w="med" type="none"/>
            <a:tailEnd len="med" w="med" type="none"/>
          </a:ln>
        </p:spPr>
        <p:txBody>
          <a:bodyPr anchorCtr="0" anchor="ctr" bIns="91425" lIns="91425" rIns="91425" wrap="square" tIns="91425">
            <a:noAutofit/>
          </a:bodyPr>
          <a:lstStyle/>
          <a:p>
            <a:pPr indent="0" lvl="0" marL="0" rtl="0" algn="ctr">
              <a:spcBef>
                <a:spcPts val="0"/>
              </a:spcBef>
              <a:buNone/>
            </a:pPr>
            <a:r>
              <a:rPr lang="en-US"/>
              <a:t>UI </a:t>
            </a:r>
            <a:r>
              <a:rPr lang="en-US"/>
              <a:t>Development</a:t>
            </a:r>
          </a:p>
        </p:txBody>
      </p:sp>
      <p:sp>
        <p:nvSpPr>
          <p:cNvPr id="203" name="Shape 203"/>
          <p:cNvSpPr/>
          <p:nvPr/>
        </p:nvSpPr>
        <p:spPr>
          <a:xfrm>
            <a:off x="4176700" y="3458025"/>
            <a:ext cx="1143000" cy="525000"/>
          </a:xfrm>
          <a:prstGeom prst="roundRect">
            <a:avLst>
              <a:gd fmla="val 16667" name="adj"/>
            </a:avLst>
          </a:prstGeom>
          <a:solidFill>
            <a:srgbClr val="B45F06"/>
          </a:solidFill>
          <a:ln cap="flat" cmpd="sng" w="9525">
            <a:solidFill>
              <a:srgbClr val="EFEFEF"/>
            </a:solidFill>
            <a:prstDash val="solid"/>
            <a:round/>
            <a:headEnd len="med" w="med" type="none"/>
            <a:tailEnd len="med" w="med" type="none"/>
          </a:ln>
        </p:spPr>
        <p:txBody>
          <a:bodyPr anchorCtr="0" anchor="ctr" bIns="91425" lIns="91425" rIns="91425" wrap="square" tIns="91425">
            <a:noAutofit/>
          </a:bodyPr>
          <a:lstStyle/>
          <a:p>
            <a:pPr indent="0" lvl="0" marL="0" algn="ctr">
              <a:spcBef>
                <a:spcPts val="0"/>
              </a:spcBef>
              <a:buNone/>
            </a:pPr>
            <a:r>
              <a:rPr lang="en-US">
                <a:solidFill>
                  <a:srgbClr val="EFEFEF"/>
                </a:solidFill>
              </a:rPr>
              <a:t>Data Collection</a:t>
            </a:r>
          </a:p>
        </p:txBody>
      </p:sp>
      <p:sp>
        <p:nvSpPr>
          <p:cNvPr id="204" name="Shape 204"/>
          <p:cNvSpPr/>
          <p:nvPr/>
        </p:nvSpPr>
        <p:spPr>
          <a:xfrm>
            <a:off x="5567450" y="3458025"/>
            <a:ext cx="1143000" cy="525000"/>
          </a:xfrm>
          <a:prstGeom prst="roundRect">
            <a:avLst>
              <a:gd fmla="val 16667" name="adj"/>
            </a:avLst>
          </a:prstGeom>
          <a:solidFill>
            <a:srgbClr val="B45F06"/>
          </a:solidFill>
          <a:ln cap="flat" cmpd="sng" w="9525">
            <a:solidFill>
              <a:srgbClr val="EFEFEF"/>
            </a:solidFill>
            <a:prstDash val="solid"/>
            <a:round/>
            <a:headEnd len="med" w="med" type="none"/>
            <a:tailEnd len="med" w="med" type="none"/>
          </a:ln>
        </p:spPr>
        <p:txBody>
          <a:bodyPr anchorCtr="0" anchor="ctr" bIns="91425" lIns="91425" rIns="91425" wrap="square" tIns="91425">
            <a:noAutofit/>
          </a:bodyPr>
          <a:lstStyle/>
          <a:p>
            <a:pPr indent="0" lvl="0" marL="0" rtl="0" algn="ctr">
              <a:spcBef>
                <a:spcPts val="0"/>
              </a:spcBef>
              <a:buNone/>
            </a:pPr>
            <a:r>
              <a:rPr lang="en-US" sz="1300">
                <a:solidFill>
                  <a:srgbClr val="EFEFEF"/>
                </a:solidFill>
              </a:rPr>
              <a:t>Features Engineering</a:t>
            </a:r>
          </a:p>
        </p:txBody>
      </p:sp>
      <p:sp>
        <p:nvSpPr>
          <p:cNvPr id="205" name="Shape 205"/>
          <p:cNvSpPr/>
          <p:nvPr/>
        </p:nvSpPr>
        <p:spPr>
          <a:xfrm>
            <a:off x="6983575" y="2957325"/>
            <a:ext cx="1143000" cy="525000"/>
          </a:xfrm>
          <a:prstGeom prst="roundRect">
            <a:avLst>
              <a:gd fmla="val 16667" name="adj"/>
            </a:avLst>
          </a:prstGeom>
          <a:solidFill>
            <a:srgbClr val="B45F06"/>
          </a:solidFill>
          <a:ln cap="flat" cmpd="sng" w="9525">
            <a:solidFill>
              <a:srgbClr val="EFEFEF"/>
            </a:solidFill>
            <a:prstDash val="solid"/>
            <a:round/>
            <a:headEnd len="med" w="med" type="none"/>
            <a:tailEnd len="med" w="med" type="none"/>
          </a:ln>
        </p:spPr>
        <p:txBody>
          <a:bodyPr anchorCtr="0" anchor="ctr" bIns="91425" lIns="91425" rIns="91425" wrap="square" tIns="91425">
            <a:noAutofit/>
          </a:bodyPr>
          <a:lstStyle/>
          <a:p>
            <a:pPr indent="0" lvl="0" marL="0" rtl="0" algn="ctr">
              <a:spcBef>
                <a:spcPts val="0"/>
              </a:spcBef>
              <a:buNone/>
            </a:pPr>
            <a:r>
              <a:rPr lang="en-US" sz="1300">
                <a:solidFill>
                  <a:srgbClr val="EFEFEF"/>
                </a:solidFill>
              </a:rPr>
              <a:t>Win % Model</a:t>
            </a:r>
          </a:p>
        </p:txBody>
      </p:sp>
      <p:sp>
        <p:nvSpPr>
          <p:cNvPr id="206" name="Shape 206"/>
          <p:cNvSpPr/>
          <p:nvPr/>
        </p:nvSpPr>
        <p:spPr>
          <a:xfrm>
            <a:off x="6983588" y="3907675"/>
            <a:ext cx="1143000" cy="525000"/>
          </a:xfrm>
          <a:prstGeom prst="roundRect">
            <a:avLst>
              <a:gd fmla="val 16667" name="adj"/>
            </a:avLst>
          </a:prstGeom>
          <a:solidFill>
            <a:srgbClr val="B45F06"/>
          </a:solidFill>
          <a:ln cap="flat" cmpd="sng" w="9525">
            <a:solidFill>
              <a:srgbClr val="EFEFEF"/>
            </a:solidFill>
            <a:prstDash val="solid"/>
            <a:round/>
            <a:headEnd len="med" w="med" type="none"/>
            <a:tailEnd len="med" w="med" type="none"/>
          </a:ln>
        </p:spPr>
        <p:txBody>
          <a:bodyPr anchorCtr="0" anchor="ctr" bIns="91425" lIns="91425" rIns="91425" wrap="square" tIns="91425">
            <a:noAutofit/>
          </a:bodyPr>
          <a:lstStyle/>
          <a:p>
            <a:pPr indent="0" lvl="0" marL="0" rtl="0" algn="ctr">
              <a:spcBef>
                <a:spcPts val="0"/>
              </a:spcBef>
              <a:buNone/>
            </a:pPr>
            <a:r>
              <a:rPr lang="en-US" sz="1300">
                <a:solidFill>
                  <a:srgbClr val="EFEFEF"/>
                </a:solidFill>
              </a:rPr>
              <a:t>Player Swap</a:t>
            </a:r>
            <a:r>
              <a:rPr lang="en-US" sz="1300">
                <a:solidFill>
                  <a:srgbClr val="EFEFEF"/>
                </a:solidFill>
              </a:rPr>
              <a:t> Model</a:t>
            </a:r>
          </a:p>
        </p:txBody>
      </p:sp>
      <p:sp>
        <p:nvSpPr>
          <p:cNvPr id="207" name="Shape 207"/>
          <p:cNvSpPr/>
          <p:nvPr/>
        </p:nvSpPr>
        <p:spPr>
          <a:xfrm>
            <a:off x="8399725" y="3475100"/>
            <a:ext cx="1143000" cy="525000"/>
          </a:xfrm>
          <a:prstGeom prst="roundRect">
            <a:avLst>
              <a:gd fmla="val 16667" name="adj"/>
            </a:avLst>
          </a:prstGeom>
          <a:solidFill>
            <a:srgbClr val="B45F06"/>
          </a:solidFill>
          <a:ln cap="flat" cmpd="sng" w="9525">
            <a:solidFill>
              <a:srgbClr val="EFEFEF"/>
            </a:solidFill>
            <a:prstDash val="solid"/>
            <a:round/>
            <a:headEnd len="med" w="med" type="none"/>
            <a:tailEnd len="med" w="med" type="none"/>
          </a:ln>
        </p:spPr>
        <p:txBody>
          <a:bodyPr anchorCtr="0" anchor="ctr" bIns="91425" lIns="91425" rIns="91425" wrap="square" tIns="91425">
            <a:noAutofit/>
          </a:bodyPr>
          <a:lstStyle/>
          <a:p>
            <a:pPr indent="0" lvl="0" marL="0" rtl="0" algn="ctr">
              <a:spcBef>
                <a:spcPts val="0"/>
              </a:spcBef>
              <a:buNone/>
            </a:pPr>
            <a:r>
              <a:rPr lang="en-US" sz="1300">
                <a:solidFill>
                  <a:srgbClr val="EFEFEF"/>
                </a:solidFill>
              </a:rPr>
              <a:t>Model Integration</a:t>
            </a:r>
          </a:p>
        </p:txBody>
      </p:sp>
      <p:sp>
        <p:nvSpPr>
          <p:cNvPr id="208" name="Shape 208"/>
          <p:cNvSpPr/>
          <p:nvPr/>
        </p:nvSpPr>
        <p:spPr>
          <a:xfrm>
            <a:off x="9892825" y="3475100"/>
            <a:ext cx="1143000" cy="525000"/>
          </a:xfrm>
          <a:prstGeom prst="roundRect">
            <a:avLst>
              <a:gd fmla="val 16667" name="adj"/>
            </a:avLst>
          </a:prstGeom>
          <a:solidFill>
            <a:srgbClr val="B45F06"/>
          </a:solidFill>
          <a:ln cap="flat" cmpd="sng" w="9525">
            <a:solidFill>
              <a:srgbClr val="EFEFEF"/>
            </a:solidFill>
            <a:prstDash val="solid"/>
            <a:round/>
            <a:headEnd len="med" w="med" type="none"/>
            <a:tailEnd len="med" w="med" type="none"/>
          </a:ln>
        </p:spPr>
        <p:txBody>
          <a:bodyPr anchorCtr="0" anchor="ctr" bIns="91425" lIns="91425" rIns="91425" wrap="square" tIns="91425">
            <a:noAutofit/>
          </a:bodyPr>
          <a:lstStyle/>
          <a:p>
            <a:pPr indent="0" lvl="0" marL="0" rtl="0" algn="ctr">
              <a:spcBef>
                <a:spcPts val="0"/>
              </a:spcBef>
              <a:buNone/>
            </a:pPr>
            <a:r>
              <a:rPr lang="en-US" sz="1300">
                <a:solidFill>
                  <a:srgbClr val="EFEFEF"/>
                </a:solidFill>
              </a:rPr>
              <a:t>Application UI</a:t>
            </a:r>
          </a:p>
        </p:txBody>
      </p:sp>
      <p:cxnSp>
        <p:nvCxnSpPr>
          <p:cNvPr id="209" name="Shape 209"/>
          <p:cNvCxnSpPr>
            <a:stCxn id="203" idx="3"/>
            <a:endCxn id="204" idx="1"/>
          </p:cNvCxnSpPr>
          <p:nvPr/>
        </p:nvCxnSpPr>
        <p:spPr>
          <a:xfrm>
            <a:off x="5319700" y="3720525"/>
            <a:ext cx="247800" cy="0"/>
          </a:xfrm>
          <a:prstGeom prst="straightConnector1">
            <a:avLst/>
          </a:prstGeom>
          <a:noFill/>
          <a:ln cap="flat" cmpd="sng" w="9525">
            <a:solidFill>
              <a:schemeClr val="dk2"/>
            </a:solidFill>
            <a:prstDash val="solid"/>
            <a:round/>
            <a:headEnd len="lg" w="lg" type="none"/>
            <a:tailEnd len="lg" w="lg" type="triangle"/>
          </a:ln>
        </p:spPr>
      </p:cxnSp>
      <p:cxnSp>
        <p:nvCxnSpPr>
          <p:cNvPr id="210" name="Shape 210"/>
          <p:cNvCxnSpPr>
            <a:stCxn id="204" idx="3"/>
            <a:endCxn id="206" idx="1"/>
          </p:cNvCxnSpPr>
          <p:nvPr/>
        </p:nvCxnSpPr>
        <p:spPr>
          <a:xfrm>
            <a:off x="6710450" y="3720525"/>
            <a:ext cx="273000" cy="449700"/>
          </a:xfrm>
          <a:prstGeom prst="bentConnector3">
            <a:avLst>
              <a:gd fmla="val 50025" name="adj1"/>
            </a:avLst>
          </a:prstGeom>
          <a:noFill/>
          <a:ln cap="flat" cmpd="sng" w="9525">
            <a:solidFill>
              <a:schemeClr val="dk2"/>
            </a:solidFill>
            <a:prstDash val="solid"/>
            <a:round/>
            <a:headEnd len="lg" w="lg" type="none"/>
            <a:tailEnd len="lg" w="lg" type="triangle"/>
          </a:ln>
        </p:spPr>
      </p:cxnSp>
      <p:cxnSp>
        <p:nvCxnSpPr>
          <p:cNvPr id="211" name="Shape 211"/>
          <p:cNvCxnSpPr>
            <a:stCxn id="204" idx="3"/>
            <a:endCxn id="205" idx="1"/>
          </p:cNvCxnSpPr>
          <p:nvPr/>
        </p:nvCxnSpPr>
        <p:spPr>
          <a:xfrm flipH="1" rot="10800000">
            <a:off x="6710450" y="3219825"/>
            <a:ext cx="273000" cy="500700"/>
          </a:xfrm>
          <a:prstGeom prst="bentConnector3">
            <a:avLst>
              <a:gd fmla="val 50023" name="adj1"/>
            </a:avLst>
          </a:prstGeom>
          <a:noFill/>
          <a:ln cap="flat" cmpd="sng" w="9525">
            <a:solidFill>
              <a:schemeClr val="dk2"/>
            </a:solidFill>
            <a:prstDash val="solid"/>
            <a:round/>
            <a:headEnd len="lg" w="lg" type="none"/>
            <a:tailEnd len="lg" w="lg" type="triangle"/>
          </a:ln>
        </p:spPr>
      </p:cxnSp>
      <p:cxnSp>
        <p:nvCxnSpPr>
          <p:cNvPr id="212" name="Shape 212"/>
          <p:cNvCxnSpPr>
            <a:stCxn id="205" idx="3"/>
            <a:endCxn id="207" idx="1"/>
          </p:cNvCxnSpPr>
          <p:nvPr/>
        </p:nvCxnSpPr>
        <p:spPr>
          <a:xfrm>
            <a:off x="8126575" y="3219825"/>
            <a:ext cx="273300" cy="517800"/>
          </a:xfrm>
          <a:prstGeom prst="bentConnector3">
            <a:avLst>
              <a:gd fmla="val 49973" name="adj1"/>
            </a:avLst>
          </a:prstGeom>
          <a:noFill/>
          <a:ln cap="flat" cmpd="sng" w="9525">
            <a:solidFill>
              <a:schemeClr val="dk2"/>
            </a:solidFill>
            <a:prstDash val="solid"/>
            <a:round/>
            <a:headEnd len="lg" w="lg" type="none"/>
            <a:tailEnd len="lg" w="lg" type="triangle"/>
          </a:ln>
        </p:spPr>
      </p:cxnSp>
      <p:cxnSp>
        <p:nvCxnSpPr>
          <p:cNvPr id="213" name="Shape 213"/>
          <p:cNvCxnSpPr>
            <a:stCxn id="206" idx="3"/>
            <a:endCxn id="207" idx="1"/>
          </p:cNvCxnSpPr>
          <p:nvPr/>
        </p:nvCxnSpPr>
        <p:spPr>
          <a:xfrm flipH="1" rot="10800000">
            <a:off x="8126588" y="3737575"/>
            <a:ext cx="273000" cy="432600"/>
          </a:xfrm>
          <a:prstGeom prst="bentConnector3">
            <a:avLst>
              <a:gd fmla="val 50025" name="adj1"/>
            </a:avLst>
          </a:prstGeom>
          <a:noFill/>
          <a:ln cap="flat" cmpd="sng" w="9525">
            <a:solidFill>
              <a:schemeClr val="dk2"/>
            </a:solidFill>
            <a:prstDash val="solid"/>
            <a:round/>
            <a:headEnd len="lg" w="lg" type="none"/>
            <a:tailEnd len="lg" w="lg" type="triangle"/>
          </a:ln>
        </p:spPr>
      </p:cxnSp>
      <p:cxnSp>
        <p:nvCxnSpPr>
          <p:cNvPr id="214" name="Shape 214"/>
          <p:cNvCxnSpPr>
            <a:stCxn id="207" idx="3"/>
            <a:endCxn id="208" idx="1"/>
          </p:cNvCxnSpPr>
          <p:nvPr/>
        </p:nvCxnSpPr>
        <p:spPr>
          <a:xfrm>
            <a:off x="9542725" y="3737600"/>
            <a:ext cx="350100" cy="0"/>
          </a:xfrm>
          <a:prstGeom prst="straightConnector1">
            <a:avLst/>
          </a:prstGeom>
          <a:noFill/>
          <a:ln cap="flat" cmpd="sng" w="9525">
            <a:solidFill>
              <a:schemeClr val="dk2"/>
            </a:solidFill>
            <a:prstDash val="solid"/>
            <a:round/>
            <a:headEnd len="lg" w="lg" type="none"/>
            <a:tailEnd len="lg" w="lg" type="triangle"/>
          </a:ln>
        </p:spPr>
      </p:cxn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8" name="Shape 218"/>
        <p:cNvGrpSpPr/>
        <p:nvPr/>
      </p:nvGrpSpPr>
      <p:grpSpPr>
        <a:xfrm>
          <a:off x="0" y="0"/>
          <a:ext cx="0" cy="0"/>
          <a:chOff x="0" y="0"/>
          <a:chExt cx="0" cy="0"/>
        </a:xfrm>
      </p:grpSpPr>
      <p:sp>
        <p:nvSpPr>
          <p:cNvPr id="219" name="Shape 219"/>
          <p:cNvSpPr txBox="1"/>
          <p:nvPr/>
        </p:nvSpPr>
        <p:spPr>
          <a:xfrm>
            <a:off x="159850" y="233550"/>
            <a:ext cx="9097800" cy="881100"/>
          </a:xfrm>
          <a:prstGeom prst="rect">
            <a:avLst/>
          </a:prstGeom>
          <a:noFill/>
          <a:ln>
            <a:noFill/>
          </a:ln>
        </p:spPr>
        <p:txBody>
          <a:bodyPr anchorCtr="0" anchor="t" bIns="91425" lIns="91425" rIns="91425" wrap="square" tIns="91425">
            <a:noAutofit/>
          </a:bodyPr>
          <a:lstStyle/>
          <a:p>
            <a:pPr indent="0" lvl="0" marL="0" rtl="0">
              <a:spcBef>
                <a:spcPts val="0"/>
              </a:spcBef>
              <a:buNone/>
            </a:pPr>
            <a:r>
              <a:rPr lang="en-US" sz="4800">
                <a:latin typeface="Montserrat SemiBold"/>
                <a:ea typeface="Montserrat SemiBold"/>
                <a:cs typeface="Montserrat SemiBold"/>
                <a:sym typeface="Montserrat SemiBold"/>
              </a:rPr>
              <a:t>Project Evolution Chart</a:t>
            </a:r>
          </a:p>
        </p:txBody>
      </p:sp>
      <p:graphicFrame>
        <p:nvGraphicFramePr>
          <p:cNvPr id="220" name="Shape 220"/>
          <p:cNvGraphicFramePr/>
          <p:nvPr/>
        </p:nvGraphicFramePr>
        <p:xfrm>
          <a:off x="314300" y="1178605"/>
          <a:ext cx="3000000" cy="3000000"/>
        </p:xfrm>
        <a:graphic>
          <a:graphicData uri="http://schemas.openxmlformats.org/drawingml/2006/table">
            <a:tbl>
              <a:tblPr>
                <a:noFill/>
                <a:tableStyleId>{A55DAA6A-0839-4BED-9CB8-30861AA34779}</a:tableStyleId>
              </a:tblPr>
              <a:tblGrid>
                <a:gridCol w="3495750"/>
                <a:gridCol w="1220025"/>
                <a:gridCol w="770625"/>
                <a:gridCol w="770625"/>
                <a:gridCol w="770625"/>
                <a:gridCol w="770625"/>
                <a:gridCol w="770625"/>
                <a:gridCol w="770625"/>
                <a:gridCol w="770625"/>
                <a:gridCol w="770625"/>
                <a:gridCol w="770625"/>
              </a:tblGrid>
              <a:tr h="251475">
                <a:tc rowSpan="3">
                  <a:txBody>
                    <a:bodyPr>
                      <a:noAutofit/>
                    </a:bodyPr>
                    <a:lstStyle/>
                    <a:p>
                      <a:pPr indent="0" lvl="0" marL="0" rtl="0" algn="ctr">
                        <a:lnSpc>
                          <a:spcPct val="115000"/>
                        </a:lnSpc>
                        <a:spcBef>
                          <a:spcPts val="0"/>
                        </a:spcBef>
                        <a:buNone/>
                      </a:pPr>
                      <a:r>
                        <a:rPr b="1" lang="en-US" sz="2400">
                          <a:solidFill>
                            <a:srgbClr val="FFFFFF"/>
                          </a:solidFill>
                        </a:rPr>
                        <a:t>Task</a:t>
                      </a:r>
                    </a:p>
                  </a:txBody>
                  <a:tcPr marT="19050" marB="19050" marR="28575" marL="28575" anchor="ctr">
                    <a:lnL cap="flat" cmpd="sng" w="9475">
                      <a:solidFill>
                        <a:srgbClr val="000000"/>
                      </a:solidFill>
                      <a:prstDash val="solid"/>
                      <a:round/>
                      <a:headEnd len="med" w="med" type="none"/>
                      <a:tailEnd len="med" w="med" type="none"/>
                    </a:lnL>
                    <a:lnR cap="flat" cmpd="sng" w="9475">
                      <a:solidFill>
                        <a:srgbClr val="000000"/>
                      </a:solidFill>
                      <a:prstDash val="solid"/>
                      <a:round/>
                      <a:headEnd len="med" w="med" type="none"/>
                      <a:tailEnd len="med" w="med" type="none"/>
                    </a:lnR>
                    <a:lnT cap="flat" cmpd="sng" w="9475">
                      <a:solidFill>
                        <a:srgbClr val="000000"/>
                      </a:solidFill>
                      <a:prstDash val="solid"/>
                      <a:round/>
                      <a:headEnd len="med" w="med" type="none"/>
                      <a:tailEnd len="med" w="med" type="none"/>
                    </a:lnT>
                    <a:lnB cap="flat" cmpd="sng" w="9475">
                      <a:solidFill>
                        <a:srgbClr val="000000"/>
                      </a:solidFill>
                      <a:prstDash val="solid"/>
                      <a:round/>
                      <a:headEnd len="med" w="med" type="none"/>
                      <a:tailEnd len="med" w="med" type="none"/>
                    </a:lnB>
                    <a:solidFill>
                      <a:srgbClr val="434343"/>
                    </a:solidFill>
                  </a:tcPr>
                </a:tc>
                <a:tc rowSpan="3">
                  <a:txBody>
                    <a:bodyPr>
                      <a:noAutofit/>
                    </a:bodyPr>
                    <a:lstStyle/>
                    <a:p>
                      <a:pPr indent="0" lvl="0" marL="0" rtl="0" algn="ctr">
                        <a:lnSpc>
                          <a:spcPct val="115000"/>
                        </a:lnSpc>
                        <a:spcBef>
                          <a:spcPts val="0"/>
                        </a:spcBef>
                        <a:buNone/>
                      </a:pPr>
                      <a:r>
                        <a:rPr b="1" lang="en-US" sz="1200">
                          <a:solidFill>
                            <a:srgbClr val="FFFFFF"/>
                          </a:solidFill>
                        </a:rPr>
                        <a:t>Assigned To</a:t>
                      </a:r>
                    </a:p>
                  </a:txBody>
                  <a:tcPr marT="19050" marB="19050" marR="28575" marL="28575" anchor="ctr">
                    <a:lnL cap="flat" cmpd="sng" w="9475">
                      <a:solidFill>
                        <a:srgbClr val="000000"/>
                      </a:solidFill>
                      <a:prstDash val="solid"/>
                      <a:round/>
                      <a:headEnd len="med" w="med" type="none"/>
                      <a:tailEnd len="med" w="med" type="none"/>
                    </a:lnL>
                    <a:lnR cap="flat" cmpd="sng" w="9475">
                      <a:solidFill>
                        <a:srgbClr val="000000"/>
                      </a:solidFill>
                      <a:prstDash val="solid"/>
                      <a:round/>
                      <a:headEnd len="med" w="med" type="none"/>
                      <a:tailEnd len="med" w="med" type="none"/>
                    </a:lnR>
                    <a:lnT cap="flat" cmpd="sng" w="9475">
                      <a:solidFill>
                        <a:srgbClr val="000000"/>
                      </a:solidFill>
                      <a:prstDash val="solid"/>
                      <a:round/>
                      <a:headEnd len="med" w="med" type="none"/>
                      <a:tailEnd len="med" w="med" type="none"/>
                    </a:lnT>
                    <a:lnB cap="flat" cmpd="sng" w="9475">
                      <a:solidFill>
                        <a:srgbClr val="000000"/>
                      </a:solidFill>
                      <a:prstDash val="solid"/>
                      <a:round/>
                      <a:headEnd len="med" w="med" type="none"/>
                      <a:tailEnd len="med" w="med" type="none"/>
                    </a:lnB>
                    <a:solidFill>
                      <a:srgbClr val="434343"/>
                    </a:solidFill>
                  </a:tcPr>
                </a:tc>
                <a:tc gridSpan="4">
                  <a:txBody>
                    <a:bodyPr>
                      <a:noAutofit/>
                    </a:bodyPr>
                    <a:lstStyle/>
                    <a:p>
                      <a:pPr indent="0" lvl="0" marL="0" rtl="0" algn="ctr">
                        <a:lnSpc>
                          <a:spcPct val="115000"/>
                        </a:lnSpc>
                        <a:spcBef>
                          <a:spcPts val="0"/>
                        </a:spcBef>
                        <a:buNone/>
                      </a:pPr>
                      <a:r>
                        <a:rPr b="1" lang="en-US" sz="1200">
                          <a:solidFill>
                            <a:srgbClr val="FFFFFF"/>
                          </a:solidFill>
                        </a:rPr>
                        <a:t>Oct.</a:t>
                      </a:r>
                    </a:p>
                  </a:txBody>
                  <a:tcPr marT="19050" marB="19050" marR="28575" marL="28575" anchor="ctr">
                    <a:lnL cap="flat" cmpd="sng" w="9475">
                      <a:solidFill>
                        <a:srgbClr val="000000"/>
                      </a:solidFill>
                      <a:prstDash val="solid"/>
                      <a:round/>
                      <a:headEnd len="med" w="med" type="none"/>
                      <a:tailEnd len="med" w="med" type="none"/>
                    </a:lnL>
                    <a:lnR cap="flat" cmpd="sng" w="9475">
                      <a:solidFill>
                        <a:srgbClr val="CCCCCC"/>
                      </a:solidFill>
                      <a:prstDash val="solid"/>
                      <a:round/>
                      <a:headEnd len="med" w="med" type="none"/>
                      <a:tailEnd len="med" w="med" type="none"/>
                    </a:lnR>
                    <a:lnT cap="flat" cmpd="sng" w="9475">
                      <a:solidFill>
                        <a:srgbClr val="000000"/>
                      </a:solidFill>
                      <a:prstDash val="solid"/>
                      <a:round/>
                      <a:headEnd len="med" w="med" type="none"/>
                      <a:tailEnd len="med" w="med" type="none"/>
                    </a:lnT>
                    <a:lnB cap="flat" cmpd="sng" w="9475">
                      <a:solidFill>
                        <a:srgbClr val="CCCCCC"/>
                      </a:solidFill>
                      <a:prstDash val="solid"/>
                      <a:round/>
                      <a:headEnd len="med" w="med" type="none"/>
                      <a:tailEnd len="med" w="med" type="none"/>
                    </a:lnB>
                    <a:solidFill>
                      <a:srgbClr val="434343"/>
                    </a:solidFill>
                  </a:tcPr>
                </a:tc>
                <a:tc hMerge="1"/>
                <a:tc hMerge="1"/>
                <a:tc hMerge="1"/>
                <a:tc gridSpan="4">
                  <a:txBody>
                    <a:bodyPr>
                      <a:noAutofit/>
                    </a:bodyPr>
                    <a:lstStyle/>
                    <a:p>
                      <a:pPr indent="0" lvl="0" marL="0" rtl="0" algn="ctr">
                        <a:lnSpc>
                          <a:spcPct val="115000"/>
                        </a:lnSpc>
                        <a:spcBef>
                          <a:spcPts val="0"/>
                        </a:spcBef>
                        <a:buNone/>
                      </a:pPr>
                      <a:r>
                        <a:rPr b="1" lang="en-US" sz="1200">
                          <a:solidFill>
                            <a:srgbClr val="FFFFFF"/>
                          </a:solidFill>
                        </a:rPr>
                        <a:t>Nov.</a:t>
                      </a:r>
                    </a:p>
                  </a:txBody>
                  <a:tcPr marT="19050" marB="19050" marR="28575" marL="28575" anchor="ctr">
                    <a:lnL cap="flat" cmpd="sng" w="9475">
                      <a:solidFill>
                        <a:srgbClr val="CCCCCC"/>
                      </a:solidFill>
                      <a:prstDash val="solid"/>
                      <a:round/>
                      <a:headEnd len="med" w="med" type="none"/>
                      <a:tailEnd len="med" w="med" type="none"/>
                    </a:lnL>
                    <a:lnR cap="flat" cmpd="sng" w="9475">
                      <a:solidFill>
                        <a:srgbClr val="CCCCCC"/>
                      </a:solidFill>
                      <a:prstDash val="solid"/>
                      <a:round/>
                      <a:headEnd len="med" w="med" type="none"/>
                      <a:tailEnd len="med" w="med" type="none"/>
                    </a:lnR>
                    <a:lnT cap="flat" cmpd="sng" w="9475">
                      <a:solidFill>
                        <a:srgbClr val="000000"/>
                      </a:solidFill>
                      <a:prstDash val="solid"/>
                      <a:round/>
                      <a:headEnd len="med" w="med" type="none"/>
                      <a:tailEnd len="med" w="med" type="none"/>
                    </a:lnT>
                    <a:lnB cap="flat" cmpd="sng" w="9475">
                      <a:solidFill>
                        <a:srgbClr val="CCCCCC"/>
                      </a:solidFill>
                      <a:prstDash val="solid"/>
                      <a:round/>
                      <a:headEnd len="med" w="med" type="none"/>
                      <a:tailEnd len="med" w="med" type="none"/>
                    </a:lnB>
                    <a:solidFill>
                      <a:srgbClr val="434343"/>
                    </a:solidFill>
                  </a:tcPr>
                </a:tc>
                <a:tc hMerge="1"/>
                <a:tc hMerge="1"/>
                <a:tc hMerge="1"/>
                <a:tc>
                  <a:txBody>
                    <a:bodyPr>
                      <a:noAutofit/>
                    </a:bodyPr>
                    <a:lstStyle/>
                    <a:p>
                      <a:pPr indent="0" lvl="0" marL="0" rtl="0" algn="ctr">
                        <a:lnSpc>
                          <a:spcPct val="115000"/>
                        </a:lnSpc>
                        <a:spcBef>
                          <a:spcPts val="0"/>
                        </a:spcBef>
                        <a:buNone/>
                      </a:pPr>
                      <a:r>
                        <a:rPr b="1" lang="en-US" sz="1200">
                          <a:solidFill>
                            <a:srgbClr val="FFFFFF"/>
                          </a:solidFill>
                        </a:rPr>
                        <a:t>Dec.</a:t>
                      </a:r>
                    </a:p>
                  </a:txBody>
                  <a:tcPr marT="19050" marB="19050" marR="28575" marL="28575" anchor="ctr">
                    <a:lnL cap="flat" cmpd="sng" w="9475">
                      <a:solidFill>
                        <a:srgbClr val="CCCCCC"/>
                      </a:solidFill>
                      <a:prstDash val="solid"/>
                      <a:round/>
                      <a:headEnd len="med" w="med" type="none"/>
                      <a:tailEnd len="med" w="med" type="none"/>
                    </a:lnL>
                    <a:lnR cap="flat" cmpd="sng" w="9475">
                      <a:solidFill>
                        <a:srgbClr val="000000"/>
                      </a:solidFill>
                      <a:prstDash val="solid"/>
                      <a:round/>
                      <a:headEnd len="med" w="med" type="none"/>
                      <a:tailEnd len="med" w="med" type="none"/>
                    </a:lnR>
                    <a:lnT cap="flat" cmpd="sng" w="9475">
                      <a:solidFill>
                        <a:srgbClr val="000000"/>
                      </a:solidFill>
                      <a:prstDash val="solid"/>
                      <a:round/>
                      <a:headEnd len="med" w="med" type="none"/>
                      <a:tailEnd len="med" w="med" type="none"/>
                    </a:lnT>
                    <a:lnB cap="flat" cmpd="sng" w="9475">
                      <a:solidFill>
                        <a:srgbClr val="CCCCCC"/>
                      </a:solidFill>
                      <a:prstDash val="solid"/>
                      <a:round/>
                      <a:headEnd len="med" w="med" type="none"/>
                      <a:tailEnd len="med" w="med" type="none"/>
                    </a:lnB>
                    <a:solidFill>
                      <a:srgbClr val="434343"/>
                    </a:solidFill>
                  </a:tcPr>
                </a:tc>
              </a:tr>
              <a:tr h="251475">
                <a:tc vMerge="1"/>
                <a:tc vMerge="1"/>
                <a:tc>
                  <a:txBody>
                    <a:bodyPr>
                      <a:noAutofit/>
                    </a:bodyPr>
                    <a:lstStyle/>
                    <a:p>
                      <a:pPr indent="0" lvl="0" marL="0" rtl="0" algn="ctr">
                        <a:lnSpc>
                          <a:spcPct val="115000"/>
                        </a:lnSpc>
                        <a:spcBef>
                          <a:spcPts val="0"/>
                        </a:spcBef>
                        <a:buNone/>
                      </a:pPr>
                      <a:r>
                        <a:rPr b="1" lang="en-US" sz="1200">
                          <a:solidFill>
                            <a:srgbClr val="FFFFFF"/>
                          </a:solidFill>
                        </a:rPr>
                        <a:t>Week 1</a:t>
                      </a:r>
                    </a:p>
                  </a:txBody>
                  <a:tcPr marT="19050" marB="19050" marR="28575" marL="28575" anchor="ctr">
                    <a:lnL cap="flat" cmpd="sng" w="9475">
                      <a:solidFill>
                        <a:srgbClr val="000000"/>
                      </a:solidFill>
                      <a:prstDash val="solid"/>
                      <a:round/>
                      <a:headEnd len="med" w="med" type="none"/>
                      <a:tailEnd len="med" w="med" type="none"/>
                    </a:lnL>
                    <a:lnR cap="flat" cmpd="sng" w="9475">
                      <a:solidFill>
                        <a:srgbClr val="CCCCCC"/>
                      </a:solidFill>
                      <a:prstDash val="solid"/>
                      <a:round/>
                      <a:headEnd len="med" w="med" type="none"/>
                      <a:tailEnd len="med" w="med" type="none"/>
                    </a:lnR>
                    <a:lnT cap="flat" cmpd="sng" w="9475">
                      <a:solidFill>
                        <a:srgbClr val="CCCCCC"/>
                      </a:solidFill>
                      <a:prstDash val="solid"/>
                      <a:round/>
                      <a:headEnd len="med" w="med" type="none"/>
                      <a:tailEnd len="med" w="med" type="none"/>
                    </a:lnT>
                    <a:lnB cap="flat" cmpd="sng" w="9475">
                      <a:solidFill>
                        <a:srgbClr val="CCCCCC"/>
                      </a:solidFill>
                      <a:prstDash val="solid"/>
                      <a:round/>
                      <a:headEnd len="med" w="med" type="none"/>
                      <a:tailEnd len="med" w="med" type="none"/>
                    </a:lnB>
                    <a:solidFill>
                      <a:srgbClr val="434343"/>
                    </a:solidFill>
                  </a:tcPr>
                </a:tc>
                <a:tc>
                  <a:txBody>
                    <a:bodyPr>
                      <a:noAutofit/>
                    </a:bodyPr>
                    <a:lstStyle/>
                    <a:p>
                      <a:pPr indent="0" lvl="0" marL="0" rtl="0" algn="ctr">
                        <a:lnSpc>
                          <a:spcPct val="115000"/>
                        </a:lnSpc>
                        <a:spcBef>
                          <a:spcPts val="0"/>
                        </a:spcBef>
                        <a:buNone/>
                      </a:pPr>
                      <a:r>
                        <a:rPr b="1" lang="en-US" sz="1200">
                          <a:solidFill>
                            <a:srgbClr val="FFFFFF"/>
                          </a:solidFill>
                        </a:rPr>
                        <a:t>Week 2</a:t>
                      </a:r>
                    </a:p>
                  </a:txBody>
                  <a:tcPr marT="19050" marB="19050" marR="28575" marL="28575" anchor="ctr">
                    <a:lnL cap="flat" cmpd="sng" w="9475">
                      <a:solidFill>
                        <a:srgbClr val="CCCCCC"/>
                      </a:solidFill>
                      <a:prstDash val="solid"/>
                      <a:round/>
                      <a:headEnd len="med" w="med" type="none"/>
                      <a:tailEnd len="med" w="med" type="none"/>
                    </a:lnL>
                    <a:lnR cap="flat" cmpd="sng" w="9475">
                      <a:solidFill>
                        <a:srgbClr val="CCCCCC"/>
                      </a:solidFill>
                      <a:prstDash val="solid"/>
                      <a:round/>
                      <a:headEnd len="med" w="med" type="none"/>
                      <a:tailEnd len="med" w="med" type="none"/>
                    </a:lnR>
                    <a:lnT cap="flat" cmpd="sng" w="9475">
                      <a:solidFill>
                        <a:srgbClr val="CCCCCC"/>
                      </a:solidFill>
                      <a:prstDash val="solid"/>
                      <a:round/>
                      <a:headEnd len="med" w="med" type="none"/>
                      <a:tailEnd len="med" w="med" type="none"/>
                    </a:lnT>
                    <a:lnB cap="flat" cmpd="sng" w="9475">
                      <a:solidFill>
                        <a:srgbClr val="CCCCCC"/>
                      </a:solidFill>
                      <a:prstDash val="solid"/>
                      <a:round/>
                      <a:headEnd len="med" w="med" type="none"/>
                      <a:tailEnd len="med" w="med" type="none"/>
                    </a:lnB>
                    <a:solidFill>
                      <a:srgbClr val="434343"/>
                    </a:solidFill>
                  </a:tcPr>
                </a:tc>
                <a:tc>
                  <a:txBody>
                    <a:bodyPr>
                      <a:noAutofit/>
                    </a:bodyPr>
                    <a:lstStyle/>
                    <a:p>
                      <a:pPr indent="0" lvl="0" marL="0" rtl="0" algn="ctr">
                        <a:lnSpc>
                          <a:spcPct val="115000"/>
                        </a:lnSpc>
                        <a:spcBef>
                          <a:spcPts val="0"/>
                        </a:spcBef>
                        <a:buNone/>
                      </a:pPr>
                      <a:r>
                        <a:rPr b="1" lang="en-US" sz="1200">
                          <a:solidFill>
                            <a:srgbClr val="FFFFFF"/>
                          </a:solidFill>
                        </a:rPr>
                        <a:t>Week 3</a:t>
                      </a:r>
                    </a:p>
                  </a:txBody>
                  <a:tcPr marT="19050" marB="19050" marR="28575" marL="28575" anchor="ctr">
                    <a:lnL cap="flat" cmpd="sng" w="9475">
                      <a:solidFill>
                        <a:srgbClr val="CCCCCC"/>
                      </a:solidFill>
                      <a:prstDash val="solid"/>
                      <a:round/>
                      <a:headEnd len="med" w="med" type="none"/>
                      <a:tailEnd len="med" w="med" type="none"/>
                    </a:lnL>
                    <a:lnR cap="flat" cmpd="sng" w="9475">
                      <a:solidFill>
                        <a:srgbClr val="CCCCCC"/>
                      </a:solidFill>
                      <a:prstDash val="solid"/>
                      <a:round/>
                      <a:headEnd len="med" w="med" type="none"/>
                      <a:tailEnd len="med" w="med" type="none"/>
                    </a:lnR>
                    <a:lnT cap="flat" cmpd="sng" w="9475">
                      <a:solidFill>
                        <a:srgbClr val="CCCCCC"/>
                      </a:solidFill>
                      <a:prstDash val="solid"/>
                      <a:round/>
                      <a:headEnd len="med" w="med" type="none"/>
                      <a:tailEnd len="med" w="med" type="none"/>
                    </a:lnT>
                    <a:lnB cap="flat" cmpd="sng" w="9475">
                      <a:solidFill>
                        <a:srgbClr val="CCCCCC"/>
                      </a:solidFill>
                      <a:prstDash val="solid"/>
                      <a:round/>
                      <a:headEnd len="med" w="med" type="none"/>
                      <a:tailEnd len="med" w="med" type="none"/>
                    </a:lnB>
                    <a:solidFill>
                      <a:srgbClr val="434343"/>
                    </a:solidFill>
                  </a:tcPr>
                </a:tc>
                <a:tc>
                  <a:txBody>
                    <a:bodyPr>
                      <a:noAutofit/>
                    </a:bodyPr>
                    <a:lstStyle/>
                    <a:p>
                      <a:pPr indent="0" lvl="0" marL="0" rtl="0" algn="ctr">
                        <a:lnSpc>
                          <a:spcPct val="115000"/>
                        </a:lnSpc>
                        <a:spcBef>
                          <a:spcPts val="0"/>
                        </a:spcBef>
                        <a:buNone/>
                      </a:pPr>
                      <a:r>
                        <a:rPr b="1" lang="en-US" sz="1200">
                          <a:solidFill>
                            <a:srgbClr val="FFFFFF"/>
                          </a:solidFill>
                        </a:rPr>
                        <a:t>Week 4</a:t>
                      </a:r>
                    </a:p>
                  </a:txBody>
                  <a:tcPr marT="19050" marB="19050" marR="28575" marL="28575" anchor="ctr">
                    <a:lnL cap="flat" cmpd="sng" w="9475">
                      <a:solidFill>
                        <a:srgbClr val="CCCCCC"/>
                      </a:solidFill>
                      <a:prstDash val="solid"/>
                      <a:round/>
                      <a:headEnd len="med" w="med" type="none"/>
                      <a:tailEnd len="med" w="med" type="none"/>
                    </a:lnL>
                    <a:lnR cap="flat" cmpd="sng" w="9475">
                      <a:solidFill>
                        <a:srgbClr val="CCCCCC"/>
                      </a:solidFill>
                      <a:prstDash val="solid"/>
                      <a:round/>
                      <a:headEnd len="med" w="med" type="none"/>
                      <a:tailEnd len="med" w="med" type="none"/>
                    </a:lnR>
                    <a:lnT cap="flat" cmpd="sng" w="9475">
                      <a:solidFill>
                        <a:srgbClr val="CCCCCC"/>
                      </a:solidFill>
                      <a:prstDash val="solid"/>
                      <a:round/>
                      <a:headEnd len="med" w="med" type="none"/>
                      <a:tailEnd len="med" w="med" type="none"/>
                    </a:lnT>
                    <a:lnB cap="flat" cmpd="sng" w="9475">
                      <a:solidFill>
                        <a:srgbClr val="CCCCCC"/>
                      </a:solidFill>
                      <a:prstDash val="solid"/>
                      <a:round/>
                      <a:headEnd len="med" w="med" type="none"/>
                      <a:tailEnd len="med" w="med" type="none"/>
                    </a:lnB>
                    <a:solidFill>
                      <a:srgbClr val="434343"/>
                    </a:solidFill>
                  </a:tcPr>
                </a:tc>
                <a:tc>
                  <a:txBody>
                    <a:bodyPr>
                      <a:noAutofit/>
                    </a:bodyPr>
                    <a:lstStyle/>
                    <a:p>
                      <a:pPr indent="0" lvl="0" marL="0" rtl="0" algn="ctr">
                        <a:lnSpc>
                          <a:spcPct val="115000"/>
                        </a:lnSpc>
                        <a:spcBef>
                          <a:spcPts val="0"/>
                        </a:spcBef>
                        <a:buNone/>
                      </a:pPr>
                      <a:r>
                        <a:rPr b="1" lang="en-US" sz="1200">
                          <a:solidFill>
                            <a:srgbClr val="FFFFFF"/>
                          </a:solidFill>
                        </a:rPr>
                        <a:t>Week 5</a:t>
                      </a:r>
                    </a:p>
                  </a:txBody>
                  <a:tcPr marT="19050" marB="19050" marR="28575" marL="28575" anchor="ctr">
                    <a:lnL cap="flat" cmpd="sng" w="9475">
                      <a:solidFill>
                        <a:srgbClr val="CCCCCC"/>
                      </a:solidFill>
                      <a:prstDash val="solid"/>
                      <a:round/>
                      <a:headEnd len="med" w="med" type="none"/>
                      <a:tailEnd len="med" w="med" type="none"/>
                    </a:lnL>
                    <a:lnR cap="flat" cmpd="sng" w="9475">
                      <a:solidFill>
                        <a:srgbClr val="CCCCCC"/>
                      </a:solidFill>
                      <a:prstDash val="solid"/>
                      <a:round/>
                      <a:headEnd len="med" w="med" type="none"/>
                      <a:tailEnd len="med" w="med" type="none"/>
                    </a:lnR>
                    <a:lnT cap="flat" cmpd="sng" w="9475">
                      <a:solidFill>
                        <a:srgbClr val="CCCCCC"/>
                      </a:solidFill>
                      <a:prstDash val="solid"/>
                      <a:round/>
                      <a:headEnd len="med" w="med" type="none"/>
                      <a:tailEnd len="med" w="med" type="none"/>
                    </a:lnT>
                    <a:lnB cap="flat" cmpd="sng" w="9475">
                      <a:solidFill>
                        <a:srgbClr val="CCCCCC"/>
                      </a:solidFill>
                      <a:prstDash val="solid"/>
                      <a:round/>
                      <a:headEnd len="med" w="med" type="none"/>
                      <a:tailEnd len="med" w="med" type="none"/>
                    </a:lnB>
                    <a:solidFill>
                      <a:srgbClr val="434343"/>
                    </a:solidFill>
                  </a:tcPr>
                </a:tc>
                <a:tc>
                  <a:txBody>
                    <a:bodyPr>
                      <a:noAutofit/>
                    </a:bodyPr>
                    <a:lstStyle/>
                    <a:p>
                      <a:pPr indent="0" lvl="0" marL="0" rtl="0" algn="ctr">
                        <a:lnSpc>
                          <a:spcPct val="115000"/>
                        </a:lnSpc>
                        <a:spcBef>
                          <a:spcPts val="0"/>
                        </a:spcBef>
                        <a:buNone/>
                      </a:pPr>
                      <a:r>
                        <a:rPr b="1" lang="en-US" sz="1200">
                          <a:solidFill>
                            <a:srgbClr val="FFFFFF"/>
                          </a:solidFill>
                        </a:rPr>
                        <a:t>Week 6</a:t>
                      </a:r>
                    </a:p>
                  </a:txBody>
                  <a:tcPr marT="19050" marB="19050" marR="28575" marL="28575" anchor="ctr">
                    <a:lnL cap="flat" cmpd="sng" w="9475">
                      <a:solidFill>
                        <a:srgbClr val="CCCCCC"/>
                      </a:solidFill>
                      <a:prstDash val="solid"/>
                      <a:round/>
                      <a:headEnd len="med" w="med" type="none"/>
                      <a:tailEnd len="med" w="med" type="none"/>
                    </a:lnL>
                    <a:lnR cap="flat" cmpd="sng" w="9475">
                      <a:solidFill>
                        <a:srgbClr val="CCCCCC"/>
                      </a:solidFill>
                      <a:prstDash val="solid"/>
                      <a:round/>
                      <a:headEnd len="med" w="med" type="none"/>
                      <a:tailEnd len="med" w="med" type="none"/>
                    </a:lnR>
                    <a:lnT cap="flat" cmpd="sng" w="9475">
                      <a:solidFill>
                        <a:srgbClr val="CCCCCC"/>
                      </a:solidFill>
                      <a:prstDash val="solid"/>
                      <a:round/>
                      <a:headEnd len="med" w="med" type="none"/>
                      <a:tailEnd len="med" w="med" type="none"/>
                    </a:lnT>
                    <a:lnB cap="flat" cmpd="sng" w="9475">
                      <a:solidFill>
                        <a:srgbClr val="CCCCCC"/>
                      </a:solidFill>
                      <a:prstDash val="solid"/>
                      <a:round/>
                      <a:headEnd len="med" w="med" type="none"/>
                      <a:tailEnd len="med" w="med" type="none"/>
                    </a:lnB>
                    <a:solidFill>
                      <a:srgbClr val="434343"/>
                    </a:solidFill>
                  </a:tcPr>
                </a:tc>
                <a:tc>
                  <a:txBody>
                    <a:bodyPr>
                      <a:noAutofit/>
                    </a:bodyPr>
                    <a:lstStyle/>
                    <a:p>
                      <a:pPr indent="0" lvl="0" marL="0" rtl="0" algn="ctr">
                        <a:lnSpc>
                          <a:spcPct val="115000"/>
                        </a:lnSpc>
                        <a:spcBef>
                          <a:spcPts val="0"/>
                        </a:spcBef>
                        <a:buNone/>
                      </a:pPr>
                      <a:r>
                        <a:rPr b="1" lang="en-US" sz="1200">
                          <a:solidFill>
                            <a:srgbClr val="FFFFFF"/>
                          </a:solidFill>
                        </a:rPr>
                        <a:t>Week 7</a:t>
                      </a:r>
                    </a:p>
                  </a:txBody>
                  <a:tcPr marT="19050" marB="19050" marR="28575" marL="28575" anchor="ctr">
                    <a:lnL cap="flat" cmpd="sng" w="9475">
                      <a:solidFill>
                        <a:srgbClr val="CCCCCC"/>
                      </a:solidFill>
                      <a:prstDash val="solid"/>
                      <a:round/>
                      <a:headEnd len="med" w="med" type="none"/>
                      <a:tailEnd len="med" w="med" type="none"/>
                    </a:lnL>
                    <a:lnR cap="flat" cmpd="sng" w="9475">
                      <a:solidFill>
                        <a:srgbClr val="CCCCCC"/>
                      </a:solidFill>
                      <a:prstDash val="solid"/>
                      <a:round/>
                      <a:headEnd len="med" w="med" type="none"/>
                      <a:tailEnd len="med" w="med" type="none"/>
                    </a:lnR>
                    <a:lnT cap="flat" cmpd="sng" w="9475">
                      <a:solidFill>
                        <a:srgbClr val="CCCCCC"/>
                      </a:solidFill>
                      <a:prstDash val="solid"/>
                      <a:round/>
                      <a:headEnd len="med" w="med" type="none"/>
                      <a:tailEnd len="med" w="med" type="none"/>
                    </a:lnT>
                    <a:lnB cap="flat" cmpd="sng" w="9475">
                      <a:solidFill>
                        <a:srgbClr val="CCCCCC"/>
                      </a:solidFill>
                      <a:prstDash val="solid"/>
                      <a:round/>
                      <a:headEnd len="med" w="med" type="none"/>
                      <a:tailEnd len="med" w="med" type="none"/>
                    </a:lnB>
                    <a:solidFill>
                      <a:srgbClr val="434343"/>
                    </a:solidFill>
                  </a:tcPr>
                </a:tc>
                <a:tc>
                  <a:txBody>
                    <a:bodyPr>
                      <a:noAutofit/>
                    </a:bodyPr>
                    <a:lstStyle/>
                    <a:p>
                      <a:pPr indent="0" lvl="0" marL="0" rtl="0" algn="ctr">
                        <a:lnSpc>
                          <a:spcPct val="115000"/>
                        </a:lnSpc>
                        <a:spcBef>
                          <a:spcPts val="0"/>
                        </a:spcBef>
                        <a:buNone/>
                      </a:pPr>
                      <a:r>
                        <a:rPr b="1" lang="en-US" sz="1200">
                          <a:solidFill>
                            <a:srgbClr val="FFFFFF"/>
                          </a:solidFill>
                        </a:rPr>
                        <a:t>Week 8</a:t>
                      </a:r>
                    </a:p>
                  </a:txBody>
                  <a:tcPr marT="19050" marB="19050" marR="28575" marL="28575" anchor="ctr">
                    <a:lnL cap="flat" cmpd="sng" w="9475">
                      <a:solidFill>
                        <a:srgbClr val="CCCCCC"/>
                      </a:solidFill>
                      <a:prstDash val="solid"/>
                      <a:round/>
                      <a:headEnd len="med" w="med" type="none"/>
                      <a:tailEnd len="med" w="med" type="none"/>
                    </a:lnL>
                    <a:lnR cap="flat" cmpd="sng" w="9475">
                      <a:solidFill>
                        <a:srgbClr val="CCCCCC"/>
                      </a:solidFill>
                      <a:prstDash val="solid"/>
                      <a:round/>
                      <a:headEnd len="med" w="med" type="none"/>
                      <a:tailEnd len="med" w="med" type="none"/>
                    </a:lnR>
                    <a:lnT cap="flat" cmpd="sng" w="9475">
                      <a:solidFill>
                        <a:srgbClr val="CCCCCC"/>
                      </a:solidFill>
                      <a:prstDash val="solid"/>
                      <a:round/>
                      <a:headEnd len="med" w="med" type="none"/>
                      <a:tailEnd len="med" w="med" type="none"/>
                    </a:lnT>
                    <a:lnB cap="flat" cmpd="sng" w="9475">
                      <a:solidFill>
                        <a:srgbClr val="CCCCCC"/>
                      </a:solidFill>
                      <a:prstDash val="solid"/>
                      <a:round/>
                      <a:headEnd len="med" w="med" type="none"/>
                      <a:tailEnd len="med" w="med" type="none"/>
                    </a:lnB>
                    <a:solidFill>
                      <a:srgbClr val="434343"/>
                    </a:solidFill>
                  </a:tcPr>
                </a:tc>
                <a:tc>
                  <a:txBody>
                    <a:bodyPr>
                      <a:noAutofit/>
                    </a:bodyPr>
                    <a:lstStyle/>
                    <a:p>
                      <a:pPr indent="0" lvl="0" marL="0" rtl="0" algn="ctr">
                        <a:lnSpc>
                          <a:spcPct val="115000"/>
                        </a:lnSpc>
                        <a:spcBef>
                          <a:spcPts val="0"/>
                        </a:spcBef>
                        <a:buNone/>
                      </a:pPr>
                      <a:r>
                        <a:rPr b="1" lang="en-US" sz="1200">
                          <a:solidFill>
                            <a:srgbClr val="FFFFFF"/>
                          </a:solidFill>
                        </a:rPr>
                        <a:t>Week 9</a:t>
                      </a:r>
                    </a:p>
                  </a:txBody>
                  <a:tcPr marT="19050" marB="19050" marR="28575" marL="28575" anchor="ctr">
                    <a:lnL cap="flat" cmpd="sng" w="9475">
                      <a:solidFill>
                        <a:srgbClr val="CCCCCC"/>
                      </a:solidFill>
                      <a:prstDash val="solid"/>
                      <a:round/>
                      <a:headEnd len="med" w="med" type="none"/>
                      <a:tailEnd len="med" w="med" type="none"/>
                    </a:lnL>
                    <a:lnR cap="flat" cmpd="sng" w="9475">
                      <a:solidFill>
                        <a:srgbClr val="000000"/>
                      </a:solidFill>
                      <a:prstDash val="solid"/>
                      <a:round/>
                      <a:headEnd len="med" w="med" type="none"/>
                      <a:tailEnd len="med" w="med" type="none"/>
                    </a:lnR>
                    <a:lnT cap="flat" cmpd="sng" w="9475">
                      <a:solidFill>
                        <a:srgbClr val="CCCCCC"/>
                      </a:solidFill>
                      <a:prstDash val="solid"/>
                      <a:round/>
                      <a:headEnd len="med" w="med" type="none"/>
                      <a:tailEnd len="med" w="med" type="none"/>
                    </a:lnT>
                    <a:lnB cap="flat" cmpd="sng" w="9475">
                      <a:solidFill>
                        <a:srgbClr val="CCCCCC"/>
                      </a:solidFill>
                      <a:prstDash val="solid"/>
                      <a:round/>
                      <a:headEnd len="med" w="med" type="none"/>
                      <a:tailEnd len="med" w="med" type="none"/>
                    </a:lnB>
                    <a:solidFill>
                      <a:srgbClr val="434343"/>
                    </a:solidFill>
                  </a:tcPr>
                </a:tc>
              </a:tr>
              <a:tr h="251475">
                <a:tc vMerge="1"/>
                <a:tc vMerge="1"/>
                <a:tc>
                  <a:txBody>
                    <a:bodyPr>
                      <a:noAutofit/>
                    </a:bodyPr>
                    <a:lstStyle/>
                    <a:p>
                      <a:pPr indent="0" lvl="0" marL="0" rtl="0" algn="ctr">
                        <a:lnSpc>
                          <a:spcPct val="115000"/>
                        </a:lnSpc>
                        <a:spcBef>
                          <a:spcPts val="0"/>
                        </a:spcBef>
                        <a:buNone/>
                      </a:pPr>
                      <a:r>
                        <a:rPr b="1" lang="en-US" sz="1200">
                          <a:solidFill>
                            <a:srgbClr val="FFFFFF"/>
                          </a:solidFill>
                        </a:rPr>
                        <a:t>10/9/17</a:t>
                      </a:r>
                    </a:p>
                  </a:txBody>
                  <a:tcPr marT="19050" marB="19050" marR="28575" marL="28575" anchor="ctr">
                    <a:lnL cap="flat" cmpd="sng" w="9475">
                      <a:solidFill>
                        <a:srgbClr val="000000"/>
                      </a:solidFill>
                      <a:prstDash val="solid"/>
                      <a:round/>
                      <a:headEnd len="med" w="med" type="none"/>
                      <a:tailEnd len="med" w="med" type="none"/>
                    </a:lnL>
                    <a:lnR cap="flat" cmpd="sng" w="9475">
                      <a:solidFill>
                        <a:srgbClr val="CCCCCC"/>
                      </a:solidFill>
                      <a:prstDash val="solid"/>
                      <a:round/>
                      <a:headEnd len="med" w="med" type="none"/>
                      <a:tailEnd len="med" w="med" type="none"/>
                    </a:lnR>
                    <a:lnT cap="flat" cmpd="sng" w="9475">
                      <a:solidFill>
                        <a:srgbClr val="CCCCCC"/>
                      </a:solidFill>
                      <a:prstDash val="solid"/>
                      <a:round/>
                      <a:headEnd len="med" w="med" type="none"/>
                      <a:tailEnd len="med" w="med" type="none"/>
                    </a:lnT>
                    <a:lnB cap="flat" cmpd="sng" w="9475">
                      <a:solidFill>
                        <a:srgbClr val="CCCCCC"/>
                      </a:solidFill>
                      <a:prstDash val="solid"/>
                      <a:round/>
                      <a:headEnd len="med" w="med" type="none"/>
                      <a:tailEnd len="med" w="med" type="none"/>
                    </a:lnB>
                    <a:solidFill>
                      <a:srgbClr val="434343"/>
                    </a:solidFill>
                  </a:tcPr>
                </a:tc>
                <a:tc>
                  <a:txBody>
                    <a:bodyPr>
                      <a:noAutofit/>
                    </a:bodyPr>
                    <a:lstStyle/>
                    <a:p>
                      <a:pPr indent="0" lvl="0" marL="0" rtl="0" algn="ctr">
                        <a:lnSpc>
                          <a:spcPct val="115000"/>
                        </a:lnSpc>
                        <a:spcBef>
                          <a:spcPts val="0"/>
                        </a:spcBef>
                        <a:buNone/>
                      </a:pPr>
                      <a:r>
                        <a:rPr b="1" lang="en-US" sz="1200">
                          <a:solidFill>
                            <a:srgbClr val="FFFFFF"/>
                          </a:solidFill>
                        </a:rPr>
                        <a:t>10/16/17</a:t>
                      </a:r>
                    </a:p>
                  </a:txBody>
                  <a:tcPr marT="19050" marB="19050" marR="28575" marL="28575" anchor="ctr">
                    <a:lnL cap="flat" cmpd="sng" w="9475">
                      <a:solidFill>
                        <a:srgbClr val="CCCCCC"/>
                      </a:solidFill>
                      <a:prstDash val="solid"/>
                      <a:round/>
                      <a:headEnd len="med" w="med" type="none"/>
                      <a:tailEnd len="med" w="med" type="none"/>
                    </a:lnL>
                    <a:lnR cap="flat" cmpd="sng" w="9475">
                      <a:solidFill>
                        <a:srgbClr val="CCCCCC"/>
                      </a:solidFill>
                      <a:prstDash val="solid"/>
                      <a:round/>
                      <a:headEnd len="med" w="med" type="none"/>
                      <a:tailEnd len="med" w="med" type="none"/>
                    </a:lnR>
                    <a:lnT cap="flat" cmpd="sng" w="9475">
                      <a:solidFill>
                        <a:srgbClr val="CCCCCC"/>
                      </a:solidFill>
                      <a:prstDash val="solid"/>
                      <a:round/>
                      <a:headEnd len="med" w="med" type="none"/>
                      <a:tailEnd len="med" w="med" type="none"/>
                    </a:lnT>
                    <a:lnB cap="flat" cmpd="sng" w="9475">
                      <a:solidFill>
                        <a:srgbClr val="CCCCCC"/>
                      </a:solidFill>
                      <a:prstDash val="solid"/>
                      <a:round/>
                      <a:headEnd len="med" w="med" type="none"/>
                      <a:tailEnd len="med" w="med" type="none"/>
                    </a:lnB>
                    <a:solidFill>
                      <a:srgbClr val="434343"/>
                    </a:solidFill>
                  </a:tcPr>
                </a:tc>
                <a:tc>
                  <a:txBody>
                    <a:bodyPr>
                      <a:noAutofit/>
                    </a:bodyPr>
                    <a:lstStyle/>
                    <a:p>
                      <a:pPr indent="0" lvl="0" marL="0" rtl="0" algn="ctr">
                        <a:lnSpc>
                          <a:spcPct val="115000"/>
                        </a:lnSpc>
                        <a:spcBef>
                          <a:spcPts val="0"/>
                        </a:spcBef>
                        <a:buNone/>
                      </a:pPr>
                      <a:r>
                        <a:rPr b="1" lang="en-US" sz="1200">
                          <a:solidFill>
                            <a:srgbClr val="FFFFFF"/>
                          </a:solidFill>
                        </a:rPr>
                        <a:t>10/23/17</a:t>
                      </a:r>
                    </a:p>
                  </a:txBody>
                  <a:tcPr marT="19050" marB="19050" marR="28575" marL="28575" anchor="ctr">
                    <a:lnL cap="flat" cmpd="sng" w="9475">
                      <a:solidFill>
                        <a:srgbClr val="CCCCCC"/>
                      </a:solidFill>
                      <a:prstDash val="solid"/>
                      <a:round/>
                      <a:headEnd len="med" w="med" type="none"/>
                      <a:tailEnd len="med" w="med" type="none"/>
                    </a:lnL>
                    <a:lnR cap="flat" cmpd="sng" w="9475">
                      <a:solidFill>
                        <a:srgbClr val="CCCCCC"/>
                      </a:solidFill>
                      <a:prstDash val="solid"/>
                      <a:round/>
                      <a:headEnd len="med" w="med" type="none"/>
                      <a:tailEnd len="med" w="med" type="none"/>
                    </a:lnR>
                    <a:lnT cap="flat" cmpd="sng" w="9475">
                      <a:solidFill>
                        <a:srgbClr val="CCCCCC"/>
                      </a:solidFill>
                      <a:prstDash val="solid"/>
                      <a:round/>
                      <a:headEnd len="med" w="med" type="none"/>
                      <a:tailEnd len="med" w="med" type="none"/>
                    </a:lnT>
                    <a:lnB cap="flat" cmpd="sng" w="9475">
                      <a:solidFill>
                        <a:srgbClr val="CCCCCC"/>
                      </a:solidFill>
                      <a:prstDash val="solid"/>
                      <a:round/>
                      <a:headEnd len="med" w="med" type="none"/>
                      <a:tailEnd len="med" w="med" type="none"/>
                    </a:lnB>
                    <a:solidFill>
                      <a:srgbClr val="434343"/>
                    </a:solidFill>
                  </a:tcPr>
                </a:tc>
                <a:tc>
                  <a:txBody>
                    <a:bodyPr>
                      <a:noAutofit/>
                    </a:bodyPr>
                    <a:lstStyle/>
                    <a:p>
                      <a:pPr indent="0" lvl="0" marL="0" rtl="0" algn="ctr">
                        <a:lnSpc>
                          <a:spcPct val="115000"/>
                        </a:lnSpc>
                        <a:spcBef>
                          <a:spcPts val="0"/>
                        </a:spcBef>
                        <a:buNone/>
                      </a:pPr>
                      <a:r>
                        <a:rPr b="1" lang="en-US" sz="1200">
                          <a:solidFill>
                            <a:srgbClr val="FFFFFF"/>
                          </a:solidFill>
                        </a:rPr>
                        <a:t>10/30/17</a:t>
                      </a:r>
                    </a:p>
                  </a:txBody>
                  <a:tcPr marT="19050" marB="19050" marR="28575" marL="28575" anchor="ctr">
                    <a:lnL cap="flat" cmpd="sng" w="9475">
                      <a:solidFill>
                        <a:srgbClr val="CCCCCC"/>
                      </a:solidFill>
                      <a:prstDash val="solid"/>
                      <a:round/>
                      <a:headEnd len="med" w="med" type="none"/>
                      <a:tailEnd len="med" w="med" type="none"/>
                    </a:lnL>
                    <a:lnR cap="flat" cmpd="sng" w="9475">
                      <a:solidFill>
                        <a:srgbClr val="CCCCCC"/>
                      </a:solidFill>
                      <a:prstDash val="solid"/>
                      <a:round/>
                      <a:headEnd len="med" w="med" type="none"/>
                      <a:tailEnd len="med" w="med" type="none"/>
                    </a:lnR>
                    <a:lnT cap="flat" cmpd="sng" w="9475">
                      <a:solidFill>
                        <a:srgbClr val="CCCCCC"/>
                      </a:solidFill>
                      <a:prstDash val="solid"/>
                      <a:round/>
                      <a:headEnd len="med" w="med" type="none"/>
                      <a:tailEnd len="med" w="med" type="none"/>
                    </a:lnT>
                    <a:lnB cap="flat" cmpd="sng" w="9475">
                      <a:solidFill>
                        <a:srgbClr val="CCCCCC"/>
                      </a:solidFill>
                      <a:prstDash val="solid"/>
                      <a:round/>
                      <a:headEnd len="med" w="med" type="none"/>
                      <a:tailEnd len="med" w="med" type="none"/>
                    </a:lnB>
                    <a:solidFill>
                      <a:srgbClr val="434343"/>
                    </a:solidFill>
                  </a:tcPr>
                </a:tc>
                <a:tc>
                  <a:txBody>
                    <a:bodyPr>
                      <a:noAutofit/>
                    </a:bodyPr>
                    <a:lstStyle/>
                    <a:p>
                      <a:pPr indent="0" lvl="0" marL="0" rtl="0" algn="ctr">
                        <a:lnSpc>
                          <a:spcPct val="115000"/>
                        </a:lnSpc>
                        <a:spcBef>
                          <a:spcPts val="0"/>
                        </a:spcBef>
                        <a:buNone/>
                      </a:pPr>
                      <a:r>
                        <a:rPr b="1" lang="en-US" sz="1200">
                          <a:solidFill>
                            <a:srgbClr val="FFFFFF"/>
                          </a:solidFill>
                        </a:rPr>
                        <a:t>11/6/17</a:t>
                      </a:r>
                    </a:p>
                  </a:txBody>
                  <a:tcPr marT="19050" marB="19050" marR="28575" marL="28575" anchor="ctr">
                    <a:lnL cap="flat" cmpd="sng" w="9475">
                      <a:solidFill>
                        <a:srgbClr val="CCCCCC"/>
                      </a:solidFill>
                      <a:prstDash val="solid"/>
                      <a:round/>
                      <a:headEnd len="med" w="med" type="none"/>
                      <a:tailEnd len="med" w="med" type="none"/>
                    </a:lnL>
                    <a:lnR cap="flat" cmpd="sng" w="9475">
                      <a:solidFill>
                        <a:srgbClr val="CCCCCC"/>
                      </a:solidFill>
                      <a:prstDash val="solid"/>
                      <a:round/>
                      <a:headEnd len="med" w="med" type="none"/>
                      <a:tailEnd len="med" w="med" type="none"/>
                    </a:lnR>
                    <a:lnT cap="flat" cmpd="sng" w="9475">
                      <a:solidFill>
                        <a:srgbClr val="CCCCCC"/>
                      </a:solidFill>
                      <a:prstDash val="solid"/>
                      <a:round/>
                      <a:headEnd len="med" w="med" type="none"/>
                      <a:tailEnd len="med" w="med" type="none"/>
                    </a:lnT>
                    <a:lnB cap="flat" cmpd="sng" w="9475">
                      <a:solidFill>
                        <a:srgbClr val="CCCCCC"/>
                      </a:solidFill>
                      <a:prstDash val="solid"/>
                      <a:round/>
                      <a:headEnd len="med" w="med" type="none"/>
                      <a:tailEnd len="med" w="med" type="none"/>
                    </a:lnB>
                    <a:solidFill>
                      <a:srgbClr val="434343"/>
                    </a:solidFill>
                  </a:tcPr>
                </a:tc>
                <a:tc>
                  <a:txBody>
                    <a:bodyPr>
                      <a:noAutofit/>
                    </a:bodyPr>
                    <a:lstStyle/>
                    <a:p>
                      <a:pPr indent="0" lvl="0" marL="0" rtl="0" algn="ctr">
                        <a:lnSpc>
                          <a:spcPct val="115000"/>
                        </a:lnSpc>
                        <a:spcBef>
                          <a:spcPts val="0"/>
                        </a:spcBef>
                        <a:buNone/>
                      </a:pPr>
                      <a:r>
                        <a:rPr b="1" lang="en-US" sz="1200">
                          <a:solidFill>
                            <a:srgbClr val="FFFFFF"/>
                          </a:solidFill>
                        </a:rPr>
                        <a:t>11/13/17</a:t>
                      </a:r>
                    </a:p>
                  </a:txBody>
                  <a:tcPr marT="19050" marB="19050" marR="28575" marL="28575" anchor="ctr">
                    <a:lnL cap="flat" cmpd="sng" w="9475">
                      <a:solidFill>
                        <a:srgbClr val="CCCCCC"/>
                      </a:solidFill>
                      <a:prstDash val="solid"/>
                      <a:round/>
                      <a:headEnd len="med" w="med" type="none"/>
                      <a:tailEnd len="med" w="med" type="none"/>
                    </a:lnL>
                    <a:lnR cap="flat" cmpd="sng" w="9475">
                      <a:solidFill>
                        <a:srgbClr val="CCCCCC"/>
                      </a:solidFill>
                      <a:prstDash val="solid"/>
                      <a:round/>
                      <a:headEnd len="med" w="med" type="none"/>
                      <a:tailEnd len="med" w="med" type="none"/>
                    </a:lnR>
                    <a:lnT cap="flat" cmpd="sng" w="9475">
                      <a:solidFill>
                        <a:srgbClr val="CCCCCC"/>
                      </a:solidFill>
                      <a:prstDash val="solid"/>
                      <a:round/>
                      <a:headEnd len="med" w="med" type="none"/>
                      <a:tailEnd len="med" w="med" type="none"/>
                    </a:lnT>
                    <a:lnB cap="flat" cmpd="sng" w="9475">
                      <a:solidFill>
                        <a:srgbClr val="CCCCCC"/>
                      </a:solidFill>
                      <a:prstDash val="solid"/>
                      <a:round/>
                      <a:headEnd len="med" w="med" type="none"/>
                      <a:tailEnd len="med" w="med" type="none"/>
                    </a:lnB>
                    <a:solidFill>
                      <a:srgbClr val="434343"/>
                    </a:solidFill>
                  </a:tcPr>
                </a:tc>
                <a:tc>
                  <a:txBody>
                    <a:bodyPr>
                      <a:noAutofit/>
                    </a:bodyPr>
                    <a:lstStyle/>
                    <a:p>
                      <a:pPr indent="0" lvl="0" marL="0" rtl="0" algn="ctr">
                        <a:lnSpc>
                          <a:spcPct val="115000"/>
                        </a:lnSpc>
                        <a:spcBef>
                          <a:spcPts val="0"/>
                        </a:spcBef>
                        <a:buNone/>
                      </a:pPr>
                      <a:r>
                        <a:rPr b="1" lang="en-US" sz="1200">
                          <a:solidFill>
                            <a:srgbClr val="FFFFFF"/>
                          </a:solidFill>
                        </a:rPr>
                        <a:t>11/20/17</a:t>
                      </a:r>
                    </a:p>
                  </a:txBody>
                  <a:tcPr marT="19050" marB="19050" marR="28575" marL="28575" anchor="ctr">
                    <a:lnL cap="flat" cmpd="sng" w="9475">
                      <a:solidFill>
                        <a:srgbClr val="CCCCCC"/>
                      </a:solidFill>
                      <a:prstDash val="solid"/>
                      <a:round/>
                      <a:headEnd len="med" w="med" type="none"/>
                      <a:tailEnd len="med" w="med" type="none"/>
                    </a:lnL>
                    <a:lnR cap="flat" cmpd="sng" w="9475">
                      <a:solidFill>
                        <a:srgbClr val="CCCCCC"/>
                      </a:solidFill>
                      <a:prstDash val="solid"/>
                      <a:round/>
                      <a:headEnd len="med" w="med" type="none"/>
                      <a:tailEnd len="med" w="med" type="none"/>
                    </a:lnR>
                    <a:lnT cap="flat" cmpd="sng" w="9475">
                      <a:solidFill>
                        <a:srgbClr val="CCCCCC"/>
                      </a:solidFill>
                      <a:prstDash val="solid"/>
                      <a:round/>
                      <a:headEnd len="med" w="med" type="none"/>
                      <a:tailEnd len="med" w="med" type="none"/>
                    </a:lnT>
                    <a:lnB cap="flat" cmpd="sng" w="9475">
                      <a:solidFill>
                        <a:srgbClr val="CCCCCC"/>
                      </a:solidFill>
                      <a:prstDash val="solid"/>
                      <a:round/>
                      <a:headEnd len="med" w="med" type="none"/>
                      <a:tailEnd len="med" w="med" type="none"/>
                    </a:lnB>
                    <a:solidFill>
                      <a:srgbClr val="434343"/>
                    </a:solidFill>
                  </a:tcPr>
                </a:tc>
                <a:tc>
                  <a:txBody>
                    <a:bodyPr>
                      <a:noAutofit/>
                    </a:bodyPr>
                    <a:lstStyle/>
                    <a:p>
                      <a:pPr indent="0" lvl="0" marL="0" rtl="0" algn="ctr">
                        <a:lnSpc>
                          <a:spcPct val="115000"/>
                        </a:lnSpc>
                        <a:spcBef>
                          <a:spcPts val="0"/>
                        </a:spcBef>
                        <a:buNone/>
                      </a:pPr>
                      <a:r>
                        <a:rPr b="1" lang="en-US" sz="1200">
                          <a:solidFill>
                            <a:srgbClr val="FFFFFF"/>
                          </a:solidFill>
                        </a:rPr>
                        <a:t>11/27/17</a:t>
                      </a:r>
                    </a:p>
                  </a:txBody>
                  <a:tcPr marT="19050" marB="19050" marR="28575" marL="28575" anchor="ctr">
                    <a:lnL cap="flat" cmpd="sng" w="9475">
                      <a:solidFill>
                        <a:srgbClr val="CCCCCC"/>
                      </a:solidFill>
                      <a:prstDash val="solid"/>
                      <a:round/>
                      <a:headEnd len="med" w="med" type="none"/>
                      <a:tailEnd len="med" w="med" type="none"/>
                    </a:lnL>
                    <a:lnR cap="flat" cmpd="sng" w="9475">
                      <a:solidFill>
                        <a:srgbClr val="CCCCCC"/>
                      </a:solidFill>
                      <a:prstDash val="solid"/>
                      <a:round/>
                      <a:headEnd len="med" w="med" type="none"/>
                      <a:tailEnd len="med" w="med" type="none"/>
                    </a:lnR>
                    <a:lnT cap="flat" cmpd="sng" w="9475">
                      <a:solidFill>
                        <a:srgbClr val="CCCCCC"/>
                      </a:solidFill>
                      <a:prstDash val="solid"/>
                      <a:round/>
                      <a:headEnd len="med" w="med" type="none"/>
                      <a:tailEnd len="med" w="med" type="none"/>
                    </a:lnT>
                    <a:lnB cap="flat" cmpd="sng" w="9475">
                      <a:solidFill>
                        <a:srgbClr val="CCCCCC"/>
                      </a:solidFill>
                      <a:prstDash val="solid"/>
                      <a:round/>
                      <a:headEnd len="med" w="med" type="none"/>
                      <a:tailEnd len="med" w="med" type="none"/>
                    </a:lnB>
                    <a:solidFill>
                      <a:srgbClr val="434343"/>
                    </a:solidFill>
                  </a:tcPr>
                </a:tc>
                <a:tc>
                  <a:txBody>
                    <a:bodyPr>
                      <a:noAutofit/>
                    </a:bodyPr>
                    <a:lstStyle/>
                    <a:p>
                      <a:pPr indent="0" lvl="0" marL="0" rtl="0" algn="ctr">
                        <a:lnSpc>
                          <a:spcPct val="115000"/>
                        </a:lnSpc>
                        <a:spcBef>
                          <a:spcPts val="0"/>
                        </a:spcBef>
                        <a:buNone/>
                      </a:pPr>
                      <a:r>
                        <a:rPr b="1" lang="en-US" sz="1200">
                          <a:solidFill>
                            <a:srgbClr val="FFFFFF"/>
                          </a:solidFill>
                        </a:rPr>
                        <a:t>12/4/17</a:t>
                      </a:r>
                    </a:p>
                  </a:txBody>
                  <a:tcPr marT="19050" marB="19050" marR="28575" marL="28575" anchor="ctr">
                    <a:lnL cap="flat" cmpd="sng" w="9475">
                      <a:solidFill>
                        <a:srgbClr val="CCCCCC"/>
                      </a:solidFill>
                      <a:prstDash val="solid"/>
                      <a:round/>
                      <a:headEnd len="med" w="med" type="none"/>
                      <a:tailEnd len="med" w="med" type="none"/>
                    </a:lnL>
                    <a:lnR cap="flat" cmpd="sng" w="9475">
                      <a:solidFill>
                        <a:srgbClr val="000000"/>
                      </a:solidFill>
                      <a:prstDash val="solid"/>
                      <a:round/>
                      <a:headEnd len="med" w="med" type="none"/>
                      <a:tailEnd len="med" w="med" type="none"/>
                    </a:lnR>
                    <a:lnT cap="flat" cmpd="sng" w="9475">
                      <a:solidFill>
                        <a:srgbClr val="CCCCCC"/>
                      </a:solidFill>
                      <a:prstDash val="solid"/>
                      <a:round/>
                      <a:headEnd len="med" w="med" type="none"/>
                      <a:tailEnd len="med" w="med" type="none"/>
                    </a:lnT>
                    <a:lnB cap="flat" cmpd="sng" w="9475">
                      <a:solidFill>
                        <a:srgbClr val="CCCCCC"/>
                      </a:solidFill>
                      <a:prstDash val="solid"/>
                      <a:round/>
                      <a:headEnd len="med" w="med" type="none"/>
                      <a:tailEnd len="med" w="med" type="none"/>
                    </a:lnB>
                    <a:solidFill>
                      <a:srgbClr val="434343"/>
                    </a:solidFill>
                  </a:tcPr>
                </a:tc>
              </a:tr>
              <a:tr h="251475">
                <a:tc>
                  <a:txBody>
                    <a:bodyPr>
                      <a:noAutofit/>
                    </a:bodyPr>
                    <a:lstStyle/>
                    <a:p>
                      <a:pPr indent="0" lvl="0" marL="0" rtl="0">
                        <a:lnSpc>
                          <a:spcPct val="115000"/>
                        </a:lnSpc>
                        <a:spcBef>
                          <a:spcPts val="0"/>
                        </a:spcBef>
                        <a:buNone/>
                      </a:pPr>
                      <a:r>
                        <a:rPr b="1" lang="en-US" sz="1100"/>
                        <a:t>Brainstorm on potential outputs</a:t>
                      </a:r>
                    </a:p>
                  </a:txBody>
                  <a:tcPr marT="19050" marB="19050" marR="28575" marL="28575" anchor="b">
                    <a:lnL cap="flat" cmpd="sng" w="9475">
                      <a:solidFill>
                        <a:srgbClr val="000000"/>
                      </a:solidFill>
                      <a:prstDash val="solid"/>
                      <a:round/>
                      <a:headEnd len="med" w="med" type="none"/>
                      <a:tailEnd len="med" w="med" type="none"/>
                    </a:lnL>
                    <a:lnR cap="flat" cmpd="sng" w="9475">
                      <a:solidFill>
                        <a:srgbClr val="000000"/>
                      </a:solidFill>
                      <a:prstDash val="solid"/>
                      <a:round/>
                      <a:headEnd len="med" w="med" type="none"/>
                      <a:tailEnd len="med" w="med" type="none"/>
                    </a:lnR>
                    <a:lnT cap="flat" cmpd="sng" w="9475">
                      <a:solidFill>
                        <a:srgbClr val="000000"/>
                      </a:solidFill>
                      <a:prstDash val="solid"/>
                      <a:round/>
                      <a:headEnd len="med" w="med" type="none"/>
                      <a:tailEnd len="med" w="med" type="none"/>
                    </a:lnT>
                    <a:lnB cap="flat" cmpd="sng" w="9475">
                      <a:solidFill>
                        <a:srgbClr val="CCCCCC"/>
                      </a:solidFill>
                      <a:prstDash val="solid"/>
                      <a:round/>
                      <a:headEnd len="med" w="med" type="none"/>
                      <a:tailEnd len="med" w="med" type="none"/>
                    </a:lnB>
                  </a:tcPr>
                </a:tc>
                <a:tc>
                  <a:txBody>
                    <a:bodyPr>
                      <a:noAutofit/>
                    </a:bodyPr>
                    <a:lstStyle/>
                    <a:p>
                      <a:pPr indent="0" lvl="0" marL="0" rtl="0">
                        <a:lnSpc>
                          <a:spcPct val="115000"/>
                        </a:lnSpc>
                        <a:spcBef>
                          <a:spcPts val="0"/>
                        </a:spcBef>
                        <a:buNone/>
                      </a:pPr>
                      <a:r>
                        <a:rPr b="1" lang="en-US" sz="1100"/>
                        <a:t>All</a:t>
                      </a:r>
                    </a:p>
                  </a:txBody>
                  <a:tcPr marT="19050" marB="19050" marR="28575" marL="28575" anchor="b">
                    <a:lnL cap="flat" cmpd="sng" w="9475">
                      <a:solidFill>
                        <a:srgbClr val="000000"/>
                      </a:solidFill>
                      <a:prstDash val="solid"/>
                      <a:round/>
                      <a:headEnd len="med" w="med" type="none"/>
                      <a:tailEnd len="med" w="med" type="none"/>
                    </a:lnL>
                    <a:lnR cap="flat" cmpd="sng" w="9475">
                      <a:solidFill>
                        <a:srgbClr val="000000"/>
                      </a:solidFill>
                      <a:prstDash val="solid"/>
                      <a:round/>
                      <a:headEnd len="med" w="med" type="none"/>
                      <a:tailEnd len="med" w="med" type="none"/>
                    </a:lnR>
                    <a:lnT cap="flat" cmpd="sng" w="9475">
                      <a:solidFill>
                        <a:srgbClr val="000000"/>
                      </a:solidFill>
                      <a:prstDash val="solid"/>
                      <a:round/>
                      <a:headEnd len="med" w="med" type="none"/>
                      <a:tailEnd len="med" w="med" type="none"/>
                    </a:lnT>
                    <a:lnB cap="flat" cmpd="sng" w="9475">
                      <a:solidFill>
                        <a:srgbClr val="CCCCCC"/>
                      </a:solidFill>
                      <a:prstDash val="solid"/>
                      <a:round/>
                      <a:headEnd len="med" w="med" type="none"/>
                      <a:tailEnd len="med" w="med" type="none"/>
                    </a:lnB>
                  </a:tcPr>
                </a:tc>
                <a:tc>
                  <a:txBody>
                    <a:bodyPr>
                      <a:noAutofit/>
                    </a:bodyPr>
                    <a:lstStyle/>
                    <a:p>
                      <a:pPr indent="0" lvl="0" marL="0" rtl="0">
                        <a:spcBef>
                          <a:spcPts val="0"/>
                        </a:spcBef>
                        <a:buNone/>
                      </a:pPr>
                      <a:r>
                        <a:t/>
                      </a:r>
                      <a:endParaRPr/>
                    </a:p>
                  </a:txBody>
                  <a:tcPr marT="19050" marB="19050" marR="28575" marL="28575" anchor="b">
                    <a:lnL cap="flat" cmpd="sng" w="9475">
                      <a:solidFill>
                        <a:srgbClr val="000000"/>
                      </a:solidFill>
                      <a:prstDash val="solid"/>
                      <a:round/>
                      <a:headEnd len="med" w="med" type="none"/>
                      <a:tailEnd len="med" w="med" type="none"/>
                    </a:lnL>
                    <a:lnR cap="flat" cmpd="sng" w="9475">
                      <a:solidFill>
                        <a:srgbClr val="CCCCCC"/>
                      </a:solidFill>
                      <a:prstDash val="solid"/>
                      <a:round/>
                      <a:headEnd len="med" w="med" type="none"/>
                      <a:tailEnd len="med" w="med" type="none"/>
                    </a:lnR>
                    <a:lnT cap="flat" cmpd="sng" w="9475">
                      <a:solidFill>
                        <a:srgbClr val="CCCCCC"/>
                      </a:solidFill>
                      <a:prstDash val="solid"/>
                      <a:round/>
                      <a:headEnd len="med" w="med" type="none"/>
                      <a:tailEnd len="med" w="med" type="none"/>
                    </a:lnT>
                    <a:lnB cap="flat" cmpd="sng" w="9475">
                      <a:solidFill>
                        <a:srgbClr val="CCCCCC"/>
                      </a:solidFill>
                      <a:prstDash val="solid"/>
                      <a:round/>
                      <a:headEnd len="med" w="med" type="none"/>
                      <a:tailEnd len="med" w="med" type="none"/>
                    </a:lnB>
                    <a:solidFill>
                      <a:srgbClr val="D9EAD3"/>
                    </a:solidFill>
                  </a:tcPr>
                </a:tc>
                <a:tc>
                  <a:txBody>
                    <a:bodyPr>
                      <a:noAutofit/>
                    </a:bodyPr>
                    <a:lstStyle/>
                    <a:p>
                      <a:pPr indent="0" lvl="0" marL="0" rtl="0">
                        <a:spcBef>
                          <a:spcPts val="0"/>
                        </a:spcBef>
                        <a:buNone/>
                      </a:pPr>
                      <a:r>
                        <a:t/>
                      </a:r>
                      <a:endParaRPr/>
                    </a:p>
                  </a:txBody>
                  <a:tcPr marT="19050" marB="19050" marR="28575" marL="28575" anchor="b">
                    <a:lnL cap="flat" cmpd="sng" w="9475">
                      <a:solidFill>
                        <a:srgbClr val="CCCCCC"/>
                      </a:solidFill>
                      <a:prstDash val="solid"/>
                      <a:round/>
                      <a:headEnd len="med" w="med" type="none"/>
                      <a:tailEnd len="med" w="med" type="none"/>
                    </a:lnL>
                    <a:lnR cap="flat" cmpd="sng" w="9475">
                      <a:solidFill>
                        <a:srgbClr val="CCCCCC"/>
                      </a:solidFill>
                      <a:prstDash val="solid"/>
                      <a:round/>
                      <a:headEnd len="med" w="med" type="none"/>
                      <a:tailEnd len="med" w="med" type="none"/>
                    </a:lnR>
                    <a:lnT cap="flat" cmpd="sng" w="9475">
                      <a:solidFill>
                        <a:srgbClr val="CCCCCC"/>
                      </a:solidFill>
                      <a:prstDash val="solid"/>
                      <a:round/>
                      <a:headEnd len="med" w="med" type="none"/>
                      <a:tailEnd len="med" w="med" type="none"/>
                    </a:lnT>
                    <a:lnB cap="flat" cmpd="sng" w="9475">
                      <a:solidFill>
                        <a:srgbClr val="CCCCCC"/>
                      </a:solidFill>
                      <a:prstDash val="solid"/>
                      <a:round/>
                      <a:headEnd len="med" w="med" type="none"/>
                      <a:tailEnd len="med" w="med" type="none"/>
                    </a:lnB>
                    <a:solidFill>
                      <a:srgbClr val="D9EAD3"/>
                    </a:solidFill>
                  </a:tcPr>
                </a:tc>
                <a:tc>
                  <a:txBody>
                    <a:bodyPr>
                      <a:noAutofit/>
                    </a:bodyPr>
                    <a:lstStyle/>
                    <a:p>
                      <a:pPr indent="0" lvl="0" marL="0" rtl="0">
                        <a:spcBef>
                          <a:spcPts val="0"/>
                        </a:spcBef>
                        <a:buNone/>
                      </a:pPr>
                      <a:r>
                        <a:t/>
                      </a:r>
                      <a:endParaRPr/>
                    </a:p>
                  </a:txBody>
                  <a:tcPr marT="19050" marB="19050" marR="28575" marL="28575" anchor="b">
                    <a:lnL cap="flat" cmpd="sng" w="9475">
                      <a:solidFill>
                        <a:srgbClr val="CCCCCC"/>
                      </a:solidFill>
                      <a:prstDash val="solid"/>
                      <a:round/>
                      <a:headEnd len="med" w="med" type="none"/>
                      <a:tailEnd len="med" w="med" type="none"/>
                    </a:lnL>
                    <a:lnR cap="flat" cmpd="sng" w="9475">
                      <a:solidFill>
                        <a:srgbClr val="CCCCCC"/>
                      </a:solidFill>
                      <a:prstDash val="solid"/>
                      <a:round/>
                      <a:headEnd len="med" w="med" type="none"/>
                      <a:tailEnd len="med" w="med" type="none"/>
                    </a:lnR>
                    <a:lnT cap="flat" cmpd="sng" w="9475">
                      <a:solidFill>
                        <a:srgbClr val="CCCCCC"/>
                      </a:solidFill>
                      <a:prstDash val="solid"/>
                      <a:round/>
                      <a:headEnd len="med" w="med" type="none"/>
                      <a:tailEnd len="med" w="med" type="none"/>
                    </a:lnT>
                    <a:lnB cap="flat" cmpd="sng" w="9475">
                      <a:solidFill>
                        <a:srgbClr val="CCCCCC"/>
                      </a:solidFill>
                      <a:prstDash val="solid"/>
                      <a:round/>
                      <a:headEnd len="med" w="med" type="none"/>
                      <a:tailEnd len="med" w="med" type="none"/>
                    </a:lnB>
                  </a:tcPr>
                </a:tc>
                <a:tc>
                  <a:txBody>
                    <a:bodyPr>
                      <a:noAutofit/>
                    </a:bodyPr>
                    <a:lstStyle/>
                    <a:p>
                      <a:pPr indent="0" lvl="0" marL="0" rtl="0">
                        <a:spcBef>
                          <a:spcPts val="0"/>
                        </a:spcBef>
                        <a:buNone/>
                      </a:pPr>
                      <a:r>
                        <a:t/>
                      </a:r>
                      <a:endParaRPr/>
                    </a:p>
                  </a:txBody>
                  <a:tcPr marT="19050" marB="19050" marR="28575" marL="28575" anchor="b">
                    <a:lnL cap="flat" cmpd="sng" w="9475">
                      <a:solidFill>
                        <a:srgbClr val="CCCCCC"/>
                      </a:solidFill>
                      <a:prstDash val="solid"/>
                      <a:round/>
                      <a:headEnd len="med" w="med" type="none"/>
                      <a:tailEnd len="med" w="med" type="none"/>
                    </a:lnL>
                    <a:lnR cap="flat" cmpd="sng" w="9475">
                      <a:solidFill>
                        <a:srgbClr val="CCCCCC"/>
                      </a:solidFill>
                      <a:prstDash val="solid"/>
                      <a:round/>
                      <a:headEnd len="med" w="med" type="none"/>
                      <a:tailEnd len="med" w="med" type="none"/>
                    </a:lnR>
                    <a:lnT cap="flat" cmpd="sng" w="9475">
                      <a:solidFill>
                        <a:srgbClr val="CCCCCC"/>
                      </a:solidFill>
                      <a:prstDash val="solid"/>
                      <a:round/>
                      <a:headEnd len="med" w="med" type="none"/>
                      <a:tailEnd len="med" w="med" type="none"/>
                    </a:lnT>
                    <a:lnB cap="flat" cmpd="sng" w="9475">
                      <a:solidFill>
                        <a:srgbClr val="CCCCCC"/>
                      </a:solidFill>
                      <a:prstDash val="solid"/>
                      <a:round/>
                      <a:headEnd len="med" w="med" type="none"/>
                      <a:tailEnd len="med" w="med" type="none"/>
                    </a:lnB>
                  </a:tcPr>
                </a:tc>
                <a:tc>
                  <a:txBody>
                    <a:bodyPr>
                      <a:noAutofit/>
                    </a:bodyPr>
                    <a:lstStyle/>
                    <a:p>
                      <a:pPr indent="0" lvl="0" marL="0" rtl="0">
                        <a:spcBef>
                          <a:spcPts val="0"/>
                        </a:spcBef>
                        <a:buNone/>
                      </a:pPr>
                      <a:r>
                        <a:t/>
                      </a:r>
                      <a:endParaRPr/>
                    </a:p>
                  </a:txBody>
                  <a:tcPr marT="19050" marB="19050" marR="28575" marL="28575" anchor="b">
                    <a:lnL cap="flat" cmpd="sng" w="9475">
                      <a:solidFill>
                        <a:srgbClr val="CCCCCC"/>
                      </a:solidFill>
                      <a:prstDash val="solid"/>
                      <a:round/>
                      <a:headEnd len="med" w="med" type="none"/>
                      <a:tailEnd len="med" w="med" type="none"/>
                    </a:lnL>
                    <a:lnR cap="flat" cmpd="sng" w="9475">
                      <a:solidFill>
                        <a:srgbClr val="CCCCCC"/>
                      </a:solidFill>
                      <a:prstDash val="solid"/>
                      <a:round/>
                      <a:headEnd len="med" w="med" type="none"/>
                      <a:tailEnd len="med" w="med" type="none"/>
                    </a:lnR>
                    <a:lnT cap="flat" cmpd="sng" w="9475">
                      <a:solidFill>
                        <a:srgbClr val="CCCCCC"/>
                      </a:solidFill>
                      <a:prstDash val="solid"/>
                      <a:round/>
                      <a:headEnd len="med" w="med" type="none"/>
                      <a:tailEnd len="med" w="med" type="none"/>
                    </a:lnT>
                    <a:lnB cap="flat" cmpd="sng" w="9475">
                      <a:solidFill>
                        <a:srgbClr val="CCCCCC"/>
                      </a:solidFill>
                      <a:prstDash val="solid"/>
                      <a:round/>
                      <a:headEnd len="med" w="med" type="none"/>
                      <a:tailEnd len="med" w="med" type="none"/>
                    </a:lnB>
                  </a:tcPr>
                </a:tc>
                <a:tc>
                  <a:txBody>
                    <a:bodyPr>
                      <a:noAutofit/>
                    </a:bodyPr>
                    <a:lstStyle/>
                    <a:p>
                      <a:pPr indent="0" lvl="0" marL="0" rtl="0">
                        <a:spcBef>
                          <a:spcPts val="0"/>
                        </a:spcBef>
                        <a:buNone/>
                      </a:pPr>
                      <a:r>
                        <a:t/>
                      </a:r>
                      <a:endParaRPr/>
                    </a:p>
                  </a:txBody>
                  <a:tcPr marT="19050" marB="19050" marR="28575" marL="28575" anchor="b">
                    <a:lnL cap="flat" cmpd="sng" w="9475">
                      <a:solidFill>
                        <a:srgbClr val="CCCCCC"/>
                      </a:solidFill>
                      <a:prstDash val="solid"/>
                      <a:round/>
                      <a:headEnd len="med" w="med" type="none"/>
                      <a:tailEnd len="med" w="med" type="none"/>
                    </a:lnL>
                    <a:lnR cap="flat" cmpd="sng" w="9475">
                      <a:solidFill>
                        <a:srgbClr val="CCCCCC"/>
                      </a:solidFill>
                      <a:prstDash val="solid"/>
                      <a:round/>
                      <a:headEnd len="med" w="med" type="none"/>
                      <a:tailEnd len="med" w="med" type="none"/>
                    </a:lnR>
                    <a:lnT cap="flat" cmpd="sng" w="9475">
                      <a:solidFill>
                        <a:srgbClr val="CCCCCC"/>
                      </a:solidFill>
                      <a:prstDash val="solid"/>
                      <a:round/>
                      <a:headEnd len="med" w="med" type="none"/>
                      <a:tailEnd len="med" w="med" type="none"/>
                    </a:lnT>
                    <a:lnB cap="flat" cmpd="sng" w="9475">
                      <a:solidFill>
                        <a:srgbClr val="CCCCCC"/>
                      </a:solidFill>
                      <a:prstDash val="solid"/>
                      <a:round/>
                      <a:headEnd len="med" w="med" type="none"/>
                      <a:tailEnd len="med" w="med" type="none"/>
                    </a:lnB>
                  </a:tcPr>
                </a:tc>
                <a:tc>
                  <a:txBody>
                    <a:bodyPr>
                      <a:noAutofit/>
                    </a:bodyPr>
                    <a:lstStyle/>
                    <a:p>
                      <a:pPr indent="0" lvl="0" marL="0" rtl="0">
                        <a:spcBef>
                          <a:spcPts val="0"/>
                        </a:spcBef>
                        <a:buNone/>
                      </a:pPr>
                      <a:r>
                        <a:t/>
                      </a:r>
                      <a:endParaRPr/>
                    </a:p>
                  </a:txBody>
                  <a:tcPr marT="19050" marB="19050" marR="28575" marL="28575" anchor="b">
                    <a:lnL cap="flat" cmpd="sng" w="9475">
                      <a:solidFill>
                        <a:srgbClr val="CCCCCC"/>
                      </a:solidFill>
                      <a:prstDash val="solid"/>
                      <a:round/>
                      <a:headEnd len="med" w="med" type="none"/>
                      <a:tailEnd len="med" w="med" type="none"/>
                    </a:lnL>
                    <a:lnR cap="flat" cmpd="sng" w="9475">
                      <a:solidFill>
                        <a:srgbClr val="CCCCCC"/>
                      </a:solidFill>
                      <a:prstDash val="solid"/>
                      <a:round/>
                      <a:headEnd len="med" w="med" type="none"/>
                      <a:tailEnd len="med" w="med" type="none"/>
                    </a:lnR>
                    <a:lnT cap="flat" cmpd="sng" w="9475">
                      <a:solidFill>
                        <a:srgbClr val="CCCCCC"/>
                      </a:solidFill>
                      <a:prstDash val="solid"/>
                      <a:round/>
                      <a:headEnd len="med" w="med" type="none"/>
                      <a:tailEnd len="med" w="med" type="none"/>
                    </a:lnT>
                    <a:lnB cap="flat" cmpd="sng" w="9475">
                      <a:solidFill>
                        <a:srgbClr val="CCCCCC"/>
                      </a:solidFill>
                      <a:prstDash val="solid"/>
                      <a:round/>
                      <a:headEnd len="med" w="med" type="none"/>
                      <a:tailEnd len="med" w="med" type="none"/>
                    </a:lnB>
                  </a:tcPr>
                </a:tc>
                <a:tc>
                  <a:txBody>
                    <a:bodyPr>
                      <a:noAutofit/>
                    </a:bodyPr>
                    <a:lstStyle/>
                    <a:p>
                      <a:pPr indent="0" lvl="0" marL="0" rtl="0">
                        <a:spcBef>
                          <a:spcPts val="0"/>
                        </a:spcBef>
                        <a:buNone/>
                      </a:pPr>
                      <a:r>
                        <a:t/>
                      </a:r>
                      <a:endParaRPr/>
                    </a:p>
                  </a:txBody>
                  <a:tcPr marT="19050" marB="19050" marR="28575" marL="28575" anchor="b">
                    <a:lnL cap="flat" cmpd="sng" w="9475">
                      <a:solidFill>
                        <a:srgbClr val="CCCCCC"/>
                      </a:solidFill>
                      <a:prstDash val="solid"/>
                      <a:round/>
                      <a:headEnd len="med" w="med" type="none"/>
                      <a:tailEnd len="med" w="med" type="none"/>
                    </a:lnL>
                    <a:lnR cap="flat" cmpd="sng" w="9475">
                      <a:solidFill>
                        <a:srgbClr val="CCCCCC"/>
                      </a:solidFill>
                      <a:prstDash val="solid"/>
                      <a:round/>
                      <a:headEnd len="med" w="med" type="none"/>
                      <a:tailEnd len="med" w="med" type="none"/>
                    </a:lnR>
                    <a:lnT cap="flat" cmpd="sng" w="9475">
                      <a:solidFill>
                        <a:srgbClr val="CCCCCC"/>
                      </a:solidFill>
                      <a:prstDash val="solid"/>
                      <a:round/>
                      <a:headEnd len="med" w="med" type="none"/>
                      <a:tailEnd len="med" w="med" type="none"/>
                    </a:lnT>
                    <a:lnB cap="flat" cmpd="sng" w="9475">
                      <a:solidFill>
                        <a:srgbClr val="CCCCCC"/>
                      </a:solidFill>
                      <a:prstDash val="solid"/>
                      <a:round/>
                      <a:headEnd len="med" w="med" type="none"/>
                      <a:tailEnd len="med" w="med" type="none"/>
                    </a:lnB>
                  </a:tcPr>
                </a:tc>
                <a:tc>
                  <a:txBody>
                    <a:bodyPr>
                      <a:noAutofit/>
                    </a:bodyPr>
                    <a:lstStyle/>
                    <a:p>
                      <a:pPr indent="0" lvl="0" marL="0" rtl="0">
                        <a:spcBef>
                          <a:spcPts val="0"/>
                        </a:spcBef>
                        <a:buNone/>
                      </a:pPr>
                      <a:r>
                        <a:t/>
                      </a:r>
                      <a:endParaRPr/>
                    </a:p>
                  </a:txBody>
                  <a:tcPr marT="19050" marB="19050" marR="28575" marL="28575" anchor="b">
                    <a:lnL cap="flat" cmpd="sng" w="9475">
                      <a:solidFill>
                        <a:srgbClr val="CCCCCC"/>
                      </a:solidFill>
                      <a:prstDash val="solid"/>
                      <a:round/>
                      <a:headEnd len="med" w="med" type="none"/>
                      <a:tailEnd len="med" w="med" type="none"/>
                    </a:lnL>
                    <a:lnR cap="flat" cmpd="sng" w="9475">
                      <a:solidFill>
                        <a:srgbClr val="000000"/>
                      </a:solidFill>
                      <a:prstDash val="solid"/>
                      <a:round/>
                      <a:headEnd len="med" w="med" type="none"/>
                      <a:tailEnd len="med" w="med" type="none"/>
                    </a:lnR>
                    <a:lnT cap="flat" cmpd="sng" w="9475">
                      <a:solidFill>
                        <a:srgbClr val="CCCCCC"/>
                      </a:solidFill>
                      <a:prstDash val="solid"/>
                      <a:round/>
                      <a:headEnd len="med" w="med" type="none"/>
                      <a:tailEnd len="med" w="med" type="none"/>
                    </a:lnT>
                    <a:lnB cap="flat" cmpd="sng" w="9475">
                      <a:solidFill>
                        <a:srgbClr val="CCCCCC"/>
                      </a:solidFill>
                      <a:prstDash val="solid"/>
                      <a:round/>
                      <a:headEnd len="med" w="med" type="none"/>
                      <a:tailEnd len="med" w="med" type="none"/>
                    </a:lnB>
                  </a:tcPr>
                </a:tc>
              </a:tr>
              <a:tr h="251475">
                <a:tc>
                  <a:txBody>
                    <a:bodyPr>
                      <a:noAutofit/>
                    </a:bodyPr>
                    <a:lstStyle/>
                    <a:p>
                      <a:pPr indent="0" lvl="0" marL="0" rtl="0">
                        <a:lnSpc>
                          <a:spcPct val="115000"/>
                        </a:lnSpc>
                        <a:spcBef>
                          <a:spcPts val="0"/>
                        </a:spcBef>
                        <a:buNone/>
                      </a:pPr>
                      <a:r>
                        <a:rPr b="1" lang="en-US" sz="1100"/>
                        <a:t>Reach out to Mentor &amp; former team member</a:t>
                      </a:r>
                    </a:p>
                  </a:txBody>
                  <a:tcPr marT="19050" marB="19050" marR="28575" marL="28575" anchor="b">
                    <a:lnL cap="flat" cmpd="sng" w="9475">
                      <a:solidFill>
                        <a:srgbClr val="000000"/>
                      </a:solidFill>
                      <a:prstDash val="solid"/>
                      <a:round/>
                      <a:headEnd len="med" w="med" type="none"/>
                      <a:tailEnd len="med" w="med" type="none"/>
                    </a:lnL>
                    <a:lnR cap="flat" cmpd="sng" w="9475">
                      <a:solidFill>
                        <a:srgbClr val="000000"/>
                      </a:solidFill>
                      <a:prstDash val="solid"/>
                      <a:round/>
                      <a:headEnd len="med" w="med" type="none"/>
                      <a:tailEnd len="med" w="med" type="none"/>
                    </a:lnR>
                    <a:lnT cap="flat" cmpd="sng" w="9475">
                      <a:solidFill>
                        <a:srgbClr val="CCCCCC"/>
                      </a:solidFill>
                      <a:prstDash val="solid"/>
                      <a:round/>
                      <a:headEnd len="med" w="med" type="none"/>
                      <a:tailEnd len="med" w="med" type="none"/>
                    </a:lnT>
                    <a:lnB cap="flat" cmpd="sng" w="9475">
                      <a:solidFill>
                        <a:srgbClr val="CCCCCC"/>
                      </a:solidFill>
                      <a:prstDash val="solid"/>
                      <a:round/>
                      <a:headEnd len="med" w="med" type="none"/>
                      <a:tailEnd len="med" w="med" type="none"/>
                    </a:lnB>
                  </a:tcPr>
                </a:tc>
                <a:tc>
                  <a:txBody>
                    <a:bodyPr>
                      <a:noAutofit/>
                    </a:bodyPr>
                    <a:lstStyle/>
                    <a:p>
                      <a:pPr indent="0" lvl="0" marL="0" rtl="0">
                        <a:lnSpc>
                          <a:spcPct val="115000"/>
                        </a:lnSpc>
                        <a:spcBef>
                          <a:spcPts val="0"/>
                        </a:spcBef>
                        <a:buNone/>
                      </a:pPr>
                      <a:r>
                        <a:rPr b="1" lang="en-US" sz="1100"/>
                        <a:t>Dian, Karl</a:t>
                      </a:r>
                    </a:p>
                  </a:txBody>
                  <a:tcPr marT="19050" marB="19050" marR="28575" marL="28575" anchor="b">
                    <a:lnL cap="flat" cmpd="sng" w="9475">
                      <a:solidFill>
                        <a:srgbClr val="000000"/>
                      </a:solidFill>
                      <a:prstDash val="solid"/>
                      <a:round/>
                      <a:headEnd len="med" w="med" type="none"/>
                      <a:tailEnd len="med" w="med" type="none"/>
                    </a:lnL>
                    <a:lnR cap="flat" cmpd="sng" w="9475">
                      <a:solidFill>
                        <a:srgbClr val="000000"/>
                      </a:solidFill>
                      <a:prstDash val="solid"/>
                      <a:round/>
                      <a:headEnd len="med" w="med" type="none"/>
                      <a:tailEnd len="med" w="med" type="none"/>
                    </a:lnR>
                    <a:lnT cap="flat" cmpd="sng" w="9475">
                      <a:solidFill>
                        <a:srgbClr val="CCCCCC"/>
                      </a:solidFill>
                      <a:prstDash val="solid"/>
                      <a:round/>
                      <a:headEnd len="med" w="med" type="none"/>
                      <a:tailEnd len="med" w="med" type="none"/>
                    </a:lnT>
                    <a:lnB cap="flat" cmpd="sng" w="9475">
                      <a:solidFill>
                        <a:srgbClr val="CCCCCC"/>
                      </a:solidFill>
                      <a:prstDash val="solid"/>
                      <a:round/>
                      <a:headEnd len="med" w="med" type="none"/>
                      <a:tailEnd len="med" w="med" type="none"/>
                    </a:lnB>
                  </a:tcPr>
                </a:tc>
                <a:tc>
                  <a:txBody>
                    <a:bodyPr>
                      <a:noAutofit/>
                    </a:bodyPr>
                    <a:lstStyle/>
                    <a:p>
                      <a:pPr indent="0" lvl="0" marL="0" rtl="0">
                        <a:spcBef>
                          <a:spcPts val="0"/>
                        </a:spcBef>
                        <a:buNone/>
                      </a:pPr>
                      <a:r>
                        <a:t/>
                      </a:r>
                      <a:endParaRPr/>
                    </a:p>
                  </a:txBody>
                  <a:tcPr marT="19050" marB="19050" marR="28575" marL="28575" anchor="b">
                    <a:lnL cap="flat" cmpd="sng" w="9475">
                      <a:solidFill>
                        <a:srgbClr val="000000"/>
                      </a:solidFill>
                      <a:prstDash val="solid"/>
                      <a:round/>
                      <a:headEnd len="med" w="med" type="none"/>
                      <a:tailEnd len="med" w="med" type="none"/>
                    </a:lnL>
                    <a:lnR cap="flat" cmpd="sng" w="9475">
                      <a:solidFill>
                        <a:srgbClr val="CCCCCC"/>
                      </a:solidFill>
                      <a:prstDash val="solid"/>
                      <a:round/>
                      <a:headEnd len="med" w="med" type="none"/>
                      <a:tailEnd len="med" w="med" type="none"/>
                    </a:lnR>
                    <a:lnT cap="flat" cmpd="sng" w="9475">
                      <a:solidFill>
                        <a:srgbClr val="CCCCCC"/>
                      </a:solidFill>
                      <a:prstDash val="solid"/>
                      <a:round/>
                      <a:headEnd len="med" w="med" type="none"/>
                      <a:tailEnd len="med" w="med" type="none"/>
                    </a:lnT>
                    <a:lnB cap="flat" cmpd="sng" w="9475">
                      <a:solidFill>
                        <a:srgbClr val="CCCCCC"/>
                      </a:solidFill>
                      <a:prstDash val="solid"/>
                      <a:round/>
                      <a:headEnd len="med" w="med" type="none"/>
                      <a:tailEnd len="med" w="med" type="none"/>
                    </a:lnB>
                    <a:solidFill>
                      <a:srgbClr val="D9EAD3"/>
                    </a:solidFill>
                  </a:tcPr>
                </a:tc>
                <a:tc>
                  <a:txBody>
                    <a:bodyPr>
                      <a:noAutofit/>
                    </a:bodyPr>
                    <a:lstStyle/>
                    <a:p>
                      <a:pPr indent="0" lvl="0" marL="0" rtl="0">
                        <a:spcBef>
                          <a:spcPts val="0"/>
                        </a:spcBef>
                        <a:buNone/>
                      </a:pPr>
                      <a:r>
                        <a:t/>
                      </a:r>
                      <a:endParaRPr/>
                    </a:p>
                  </a:txBody>
                  <a:tcPr marT="19050" marB="19050" marR="28575" marL="28575" anchor="b">
                    <a:lnL cap="flat" cmpd="sng" w="9475">
                      <a:solidFill>
                        <a:srgbClr val="CCCCCC"/>
                      </a:solidFill>
                      <a:prstDash val="solid"/>
                      <a:round/>
                      <a:headEnd len="med" w="med" type="none"/>
                      <a:tailEnd len="med" w="med" type="none"/>
                    </a:lnL>
                    <a:lnR cap="flat" cmpd="sng" w="9475">
                      <a:solidFill>
                        <a:srgbClr val="CCCCCC"/>
                      </a:solidFill>
                      <a:prstDash val="solid"/>
                      <a:round/>
                      <a:headEnd len="med" w="med" type="none"/>
                      <a:tailEnd len="med" w="med" type="none"/>
                    </a:lnR>
                    <a:lnT cap="flat" cmpd="sng" w="9475">
                      <a:solidFill>
                        <a:srgbClr val="CCCCCC"/>
                      </a:solidFill>
                      <a:prstDash val="solid"/>
                      <a:round/>
                      <a:headEnd len="med" w="med" type="none"/>
                      <a:tailEnd len="med" w="med" type="none"/>
                    </a:lnT>
                    <a:lnB cap="flat" cmpd="sng" w="9475">
                      <a:solidFill>
                        <a:srgbClr val="CCCCCC"/>
                      </a:solidFill>
                      <a:prstDash val="solid"/>
                      <a:round/>
                      <a:headEnd len="med" w="med" type="none"/>
                      <a:tailEnd len="med" w="med" type="none"/>
                    </a:lnB>
                    <a:solidFill>
                      <a:srgbClr val="D9EAD3"/>
                    </a:solidFill>
                  </a:tcPr>
                </a:tc>
                <a:tc>
                  <a:txBody>
                    <a:bodyPr>
                      <a:noAutofit/>
                    </a:bodyPr>
                    <a:lstStyle/>
                    <a:p>
                      <a:pPr indent="0" lvl="0" marL="0" rtl="0">
                        <a:spcBef>
                          <a:spcPts val="0"/>
                        </a:spcBef>
                        <a:buNone/>
                      </a:pPr>
                      <a:r>
                        <a:t/>
                      </a:r>
                      <a:endParaRPr/>
                    </a:p>
                  </a:txBody>
                  <a:tcPr marT="19050" marB="19050" marR="28575" marL="28575" anchor="b">
                    <a:lnL cap="flat" cmpd="sng" w="9475">
                      <a:solidFill>
                        <a:srgbClr val="CCCCCC"/>
                      </a:solidFill>
                      <a:prstDash val="solid"/>
                      <a:round/>
                      <a:headEnd len="med" w="med" type="none"/>
                      <a:tailEnd len="med" w="med" type="none"/>
                    </a:lnL>
                    <a:lnR cap="flat" cmpd="sng" w="9475">
                      <a:solidFill>
                        <a:srgbClr val="CCCCCC"/>
                      </a:solidFill>
                      <a:prstDash val="solid"/>
                      <a:round/>
                      <a:headEnd len="med" w="med" type="none"/>
                      <a:tailEnd len="med" w="med" type="none"/>
                    </a:lnR>
                    <a:lnT cap="flat" cmpd="sng" w="9475">
                      <a:solidFill>
                        <a:srgbClr val="CCCCCC"/>
                      </a:solidFill>
                      <a:prstDash val="solid"/>
                      <a:round/>
                      <a:headEnd len="med" w="med" type="none"/>
                      <a:tailEnd len="med" w="med" type="none"/>
                    </a:lnT>
                    <a:lnB cap="flat" cmpd="sng" w="9475">
                      <a:solidFill>
                        <a:srgbClr val="CCCCCC"/>
                      </a:solidFill>
                      <a:prstDash val="solid"/>
                      <a:round/>
                      <a:headEnd len="med" w="med" type="none"/>
                      <a:tailEnd len="med" w="med" type="none"/>
                    </a:lnB>
                  </a:tcPr>
                </a:tc>
                <a:tc>
                  <a:txBody>
                    <a:bodyPr>
                      <a:noAutofit/>
                    </a:bodyPr>
                    <a:lstStyle/>
                    <a:p>
                      <a:pPr indent="0" lvl="0" marL="0" rtl="0">
                        <a:spcBef>
                          <a:spcPts val="0"/>
                        </a:spcBef>
                        <a:buNone/>
                      </a:pPr>
                      <a:r>
                        <a:t/>
                      </a:r>
                      <a:endParaRPr/>
                    </a:p>
                  </a:txBody>
                  <a:tcPr marT="19050" marB="19050" marR="28575" marL="28575" anchor="b">
                    <a:lnL cap="flat" cmpd="sng" w="9475">
                      <a:solidFill>
                        <a:srgbClr val="CCCCCC"/>
                      </a:solidFill>
                      <a:prstDash val="solid"/>
                      <a:round/>
                      <a:headEnd len="med" w="med" type="none"/>
                      <a:tailEnd len="med" w="med" type="none"/>
                    </a:lnL>
                    <a:lnR cap="flat" cmpd="sng" w="9475">
                      <a:solidFill>
                        <a:srgbClr val="CCCCCC"/>
                      </a:solidFill>
                      <a:prstDash val="solid"/>
                      <a:round/>
                      <a:headEnd len="med" w="med" type="none"/>
                      <a:tailEnd len="med" w="med" type="none"/>
                    </a:lnR>
                    <a:lnT cap="flat" cmpd="sng" w="9475">
                      <a:solidFill>
                        <a:srgbClr val="CCCCCC"/>
                      </a:solidFill>
                      <a:prstDash val="solid"/>
                      <a:round/>
                      <a:headEnd len="med" w="med" type="none"/>
                      <a:tailEnd len="med" w="med" type="none"/>
                    </a:lnT>
                    <a:lnB cap="flat" cmpd="sng" w="9475">
                      <a:solidFill>
                        <a:srgbClr val="CCCCCC"/>
                      </a:solidFill>
                      <a:prstDash val="solid"/>
                      <a:round/>
                      <a:headEnd len="med" w="med" type="none"/>
                      <a:tailEnd len="med" w="med" type="none"/>
                    </a:lnB>
                  </a:tcPr>
                </a:tc>
                <a:tc>
                  <a:txBody>
                    <a:bodyPr>
                      <a:noAutofit/>
                    </a:bodyPr>
                    <a:lstStyle/>
                    <a:p>
                      <a:pPr indent="0" lvl="0" marL="0" rtl="0">
                        <a:spcBef>
                          <a:spcPts val="0"/>
                        </a:spcBef>
                        <a:buNone/>
                      </a:pPr>
                      <a:r>
                        <a:t/>
                      </a:r>
                      <a:endParaRPr/>
                    </a:p>
                  </a:txBody>
                  <a:tcPr marT="19050" marB="19050" marR="28575" marL="28575" anchor="b">
                    <a:lnL cap="flat" cmpd="sng" w="9475">
                      <a:solidFill>
                        <a:srgbClr val="CCCCCC"/>
                      </a:solidFill>
                      <a:prstDash val="solid"/>
                      <a:round/>
                      <a:headEnd len="med" w="med" type="none"/>
                      <a:tailEnd len="med" w="med" type="none"/>
                    </a:lnL>
                    <a:lnR cap="flat" cmpd="sng" w="9475">
                      <a:solidFill>
                        <a:srgbClr val="CCCCCC"/>
                      </a:solidFill>
                      <a:prstDash val="solid"/>
                      <a:round/>
                      <a:headEnd len="med" w="med" type="none"/>
                      <a:tailEnd len="med" w="med" type="none"/>
                    </a:lnR>
                    <a:lnT cap="flat" cmpd="sng" w="9475">
                      <a:solidFill>
                        <a:srgbClr val="CCCCCC"/>
                      </a:solidFill>
                      <a:prstDash val="solid"/>
                      <a:round/>
                      <a:headEnd len="med" w="med" type="none"/>
                      <a:tailEnd len="med" w="med" type="none"/>
                    </a:lnT>
                    <a:lnB cap="flat" cmpd="sng" w="9475">
                      <a:solidFill>
                        <a:srgbClr val="CCCCCC"/>
                      </a:solidFill>
                      <a:prstDash val="solid"/>
                      <a:round/>
                      <a:headEnd len="med" w="med" type="none"/>
                      <a:tailEnd len="med" w="med" type="none"/>
                    </a:lnB>
                  </a:tcPr>
                </a:tc>
                <a:tc>
                  <a:txBody>
                    <a:bodyPr>
                      <a:noAutofit/>
                    </a:bodyPr>
                    <a:lstStyle/>
                    <a:p>
                      <a:pPr indent="0" lvl="0" marL="0" rtl="0">
                        <a:spcBef>
                          <a:spcPts val="0"/>
                        </a:spcBef>
                        <a:buNone/>
                      </a:pPr>
                      <a:r>
                        <a:t/>
                      </a:r>
                      <a:endParaRPr/>
                    </a:p>
                  </a:txBody>
                  <a:tcPr marT="19050" marB="19050" marR="28575" marL="28575" anchor="b">
                    <a:lnL cap="flat" cmpd="sng" w="9475">
                      <a:solidFill>
                        <a:srgbClr val="CCCCCC"/>
                      </a:solidFill>
                      <a:prstDash val="solid"/>
                      <a:round/>
                      <a:headEnd len="med" w="med" type="none"/>
                      <a:tailEnd len="med" w="med" type="none"/>
                    </a:lnL>
                    <a:lnR cap="flat" cmpd="sng" w="9475">
                      <a:solidFill>
                        <a:srgbClr val="CCCCCC"/>
                      </a:solidFill>
                      <a:prstDash val="solid"/>
                      <a:round/>
                      <a:headEnd len="med" w="med" type="none"/>
                      <a:tailEnd len="med" w="med" type="none"/>
                    </a:lnR>
                    <a:lnT cap="flat" cmpd="sng" w="9475">
                      <a:solidFill>
                        <a:srgbClr val="CCCCCC"/>
                      </a:solidFill>
                      <a:prstDash val="solid"/>
                      <a:round/>
                      <a:headEnd len="med" w="med" type="none"/>
                      <a:tailEnd len="med" w="med" type="none"/>
                    </a:lnT>
                    <a:lnB cap="flat" cmpd="sng" w="9475">
                      <a:solidFill>
                        <a:srgbClr val="CCCCCC"/>
                      </a:solidFill>
                      <a:prstDash val="solid"/>
                      <a:round/>
                      <a:headEnd len="med" w="med" type="none"/>
                      <a:tailEnd len="med" w="med" type="none"/>
                    </a:lnB>
                  </a:tcPr>
                </a:tc>
                <a:tc>
                  <a:txBody>
                    <a:bodyPr>
                      <a:noAutofit/>
                    </a:bodyPr>
                    <a:lstStyle/>
                    <a:p>
                      <a:pPr indent="0" lvl="0" marL="0" rtl="0">
                        <a:spcBef>
                          <a:spcPts val="0"/>
                        </a:spcBef>
                        <a:buNone/>
                      </a:pPr>
                      <a:r>
                        <a:t/>
                      </a:r>
                      <a:endParaRPr/>
                    </a:p>
                  </a:txBody>
                  <a:tcPr marT="19050" marB="19050" marR="28575" marL="28575" anchor="b">
                    <a:lnL cap="flat" cmpd="sng" w="9475">
                      <a:solidFill>
                        <a:srgbClr val="CCCCCC"/>
                      </a:solidFill>
                      <a:prstDash val="solid"/>
                      <a:round/>
                      <a:headEnd len="med" w="med" type="none"/>
                      <a:tailEnd len="med" w="med" type="none"/>
                    </a:lnL>
                    <a:lnR cap="flat" cmpd="sng" w="9475">
                      <a:solidFill>
                        <a:srgbClr val="CCCCCC"/>
                      </a:solidFill>
                      <a:prstDash val="solid"/>
                      <a:round/>
                      <a:headEnd len="med" w="med" type="none"/>
                      <a:tailEnd len="med" w="med" type="none"/>
                    </a:lnR>
                    <a:lnT cap="flat" cmpd="sng" w="9475">
                      <a:solidFill>
                        <a:srgbClr val="CCCCCC"/>
                      </a:solidFill>
                      <a:prstDash val="solid"/>
                      <a:round/>
                      <a:headEnd len="med" w="med" type="none"/>
                      <a:tailEnd len="med" w="med" type="none"/>
                    </a:lnT>
                    <a:lnB cap="flat" cmpd="sng" w="9475">
                      <a:solidFill>
                        <a:srgbClr val="CCCCCC"/>
                      </a:solidFill>
                      <a:prstDash val="solid"/>
                      <a:round/>
                      <a:headEnd len="med" w="med" type="none"/>
                      <a:tailEnd len="med" w="med" type="none"/>
                    </a:lnB>
                  </a:tcPr>
                </a:tc>
                <a:tc>
                  <a:txBody>
                    <a:bodyPr>
                      <a:noAutofit/>
                    </a:bodyPr>
                    <a:lstStyle/>
                    <a:p>
                      <a:pPr indent="0" lvl="0" marL="0" rtl="0">
                        <a:spcBef>
                          <a:spcPts val="0"/>
                        </a:spcBef>
                        <a:buNone/>
                      </a:pPr>
                      <a:r>
                        <a:t/>
                      </a:r>
                      <a:endParaRPr/>
                    </a:p>
                  </a:txBody>
                  <a:tcPr marT="19050" marB="19050" marR="28575" marL="28575" anchor="b">
                    <a:lnL cap="flat" cmpd="sng" w="9475">
                      <a:solidFill>
                        <a:srgbClr val="CCCCCC"/>
                      </a:solidFill>
                      <a:prstDash val="solid"/>
                      <a:round/>
                      <a:headEnd len="med" w="med" type="none"/>
                      <a:tailEnd len="med" w="med" type="none"/>
                    </a:lnL>
                    <a:lnR cap="flat" cmpd="sng" w="9475">
                      <a:solidFill>
                        <a:srgbClr val="CCCCCC"/>
                      </a:solidFill>
                      <a:prstDash val="solid"/>
                      <a:round/>
                      <a:headEnd len="med" w="med" type="none"/>
                      <a:tailEnd len="med" w="med" type="none"/>
                    </a:lnR>
                    <a:lnT cap="flat" cmpd="sng" w="9475">
                      <a:solidFill>
                        <a:srgbClr val="CCCCCC"/>
                      </a:solidFill>
                      <a:prstDash val="solid"/>
                      <a:round/>
                      <a:headEnd len="med" w="med" type="none"/>
                      <a:tailEnd len="med" w="med" type="none"/>
                    </a:lnT>
                    <a:lnB cap="flat" cmpd="sng" w="9475">
                      <a:solidFill>
                        <a:srgbClr val="CCCCCC"/>
                      </a:solidFill>
                      <a:prstDash val="solid"/>
                      <a:round/>
                      <a:headEnd len="med" w="med" type="none"/>
                      <a:tailEnd len="med" w="med" type="none"/>
                    </a:lnB>
                  </a:tcPr>
                </a:tc>
                <a:tc>
                  <a:txBody>
                    <a:bodyPr>
                      <a:noAutofit/>
                    </a:bodyPr>
                    <a:lstStyle/>
                    <a:p>
                      <a:pPr indent="0" lvl="0" marL="0" rtl="0">
                        <a:spcBef>
                          <a:spcPts val="0"/>
                        </a:spcBef>
                        <a:buNone/>
                      </a:pPr>
                      <a:r>
                        <a:t/>
                      </a:r>
                      <a:endParaRPr/>
                    </a:p>
                  </a:txBody>
                  <a:tcPr marT="19050" marB="19050" marR="28575" marL="28575" anchor="b">
                    <a:lnL cap="flat" cmpd="sng" w="9475">
                      <a:solidFill>
                        <a:srgbClr val="CCCCCC"/>
                      </a:solidFill>
                      <a:prstDash val="solid"/>
                      <a:round/>
                      <a:headEnd len="med" w="med" type="none"/>
                      <a:tailEnd len="med" w="med" type="none"/>
                    </a:lnL>
                    <a:lnR cap="flat" cmpd="sng" w="9475">
                      <a:solidFill>
                        <a:srgbClr val="000000"/>
                      </a:solidFill>
                      <a:prstDash val="solid"/>
                      <a:round/>
                      <a:headEnd len="med" w="med" type="none"/>
                      <a:tailEnd len="med" w="med" type="none"/>
                    </a:lnR>
                    <a:lnT cap="flat" cmpd="sng" w="9475">
                      <a:solidFill>
                        <a:srgbClr val="CCCCCC"/>
                      </a:solidFill>
                      <a:prstDash val="solid"/>
                      <a:round/>
                      <a:headEnd len="med" w="med" type="none"/>
                      <a:tailEnd len="med" w="med" type="none"/>
                    </a:lnT>
                    <a:lnB cap="flat" cmpd="sng" w="9475">
                      <a:solidFill>
                        <a:srgbClr val="CCCCCC"/>
                      </a:solidFill>
                      <a:prstDash val="solid"/>
                      <a:round/>
                      <a:headEnd len="med" w="med" type="none"/>
                      <a:tailEnd len="med" w="med" type="none"/>
                    </a:lnB>
                  </a:tcPr>
                </a:tc>
              </a:tr>
              <a:tr h="251475">
                <a:tc>
                  <a:txBody>
                    <a:bodyPr>
                      <a:noAutofit/>
                    </a:bodyPr>
                    <a:lstStyle/>
                    <a:p>
                      <a:pPr indent="0" lvl="0" marL="0" rtl="0">
                        <a:lnSpc>
                          <a:spcPct val="115000"/>
                        </a:lnSpc>
                        <a:spcBef>
                          <a:spcPts val="0"/>
                        </a:spcBef>
                        <a:buNone/>
                      </a:pPr>
                      <a:r>
                        <a:rPr b="1" lang="en-US" sz="1100"/>
                        <a:t>Setup a github</a:t>
                      </a:r>
                    </a:p>
                  </a:txBody>
                  <a:tcPr marT="19050" marB="19050" marR="28575" marL="28575" anchor="b">
                    <a:lnL cap="flat" cmpd="sng" w="9475">
                      <a:solidFill>
                        <a:srgbClr val="000000"/>
                      </a:solidFill>
                      <a:prstDash val="solid"/>
                      <a:round/>
                      <a:headEnd len="med" w="med" type="none"/>
                      <a:tailEnd len="med" w="med" type="none"/>
                    </a:lnL>
                    <a:lnR cap="flat" cmpd="sng" w="9475">
                      <a:solidFill>
                        <a:srgbClr val="000000"/>
                      </a:solidFill>
                      <a:prstDash val="solid"/>
                      <a:round/>
                      <a:headEnd len="med" w="med" type="none"/>
                      <a:tailEnd len="med" w="med" type="none"/>
                    </a:lnR>
                    <a:lnT cap="flat" cmpd="sng" w="9475">
                      <a:solidFill>
                        <a:srgbClr val="CCCCCC"/>
                      </a:solidFill>
                      <a:prstDash val="solid"/>
                      <a:round/>
                      <a:headEnd len="med" w="med" type="none"/>
                      <a:tailEnd len="med" w="med" type="none"/>
                    </a:lnT>
                    <a:lnB cap="flat" cmpd="sng" w="9475">
                      <a:solidFill>
                        <a:srgbClr val="000000"/>
                      </a:solidFill>
                      <a:prstDash val="solid"/>
                      <a:round/>
                      <a:headEnd len="med" w="med" type="none"/>
                      <a:tailEnd len="med" w="med" type="none"/>
                    </a:lnB>
                  </a:tcPr>
                </a:tc>
                <a:tc>
                  <a:txBody>
                    <a:bodyPr>
                      <a:noAutofit/>
                    </a:bodyPr>
                    <a:lstStyle/>
                    <a:p>
                      <a:pPr indent="0" lvl="0" marL="0" rtl="0">
                        <a:lnSpc>
                          <a:spcPct val="115000"/>
                        </a:lnSpc>
                        <a:spcBef>
                          <a:spcPts val="0"/>
                        </a:spcBef>
                        <a:buNone/>
                      </a:pPr>
                      <a:r>
                        <a:rPr b="1" lang="en-US" sz="1100"/>
                        <a:t>Karl</a:t>
                      </a:r>
                    </a:p>
                  </a:txBody>
                  <a:tcPr marT="19050" marB="19050" marR="28575" marL="28575" anchor="b">
                    <a:lnL cap="flat" cmpd="sng" w="9475">
                      <a:solidFill>
                        <a:srgbClr val="000000"/>
                      </a:solidFill>
                      <a:prstDash val="solid"/>
                      <a:round/>
                      <a:headEnd len="med" w="med" type="none"/>
                      <a:tailEnd len="med" w="med" type="none"/>
                    </a:lnL>
                    <a:lnR cap="flat" cmpd="sng" w="9475">
                      <a:solidFill>
                        <a:srgbClr val="000000"/>
                      </a:solidFill>
                      <a:prstDash val="solid"/>
                      <a:round/>
                      <a:headEnd len="med" w="med" type="none"/>
                      <a:tailEnd len="med" w="med" type="none"/>
                    </a:lnR>
                    <a:lnT cap="flat" cmpd="sng" w="9475">
                      <a:solidFill>
                        <a:srgbClr val="CCCCCC"/>
                      </a:solidFill>
                      <a:prstDash val="solid"/>
                      <a:round/>
                      <a:headEnd len="med" w="med" type="none"/>
                      <a:tailEnd len="med" w="med" type="none"/>
                    </a:lnT>
                    <a:lnB cap="flat" cmpd="sng" w="9475">
                      <a:solidFill>
                        <a:srgbClr val="000000"/>
                      </a:solidFill>
                      <a:prstDash val="solid"/>
                      <a:round/>
                      <a:headEnd len="med" w="med" type="none"/>
                      <a:tailEnd len="med" w="med" type="none"/>
                    </a:lnB>
                  </a:tcPr>
                </a:tc>
                <a:tc>
                  <a:txBody>
                    <a:bodyPr>
                      <a:noAutofit/>
                    </a:bodyPr>
                    <a:lstStyle/>
                    <a:p>
                      <a:pPr indent="0" lvl="0" marL="0" rtl="0">
                        <a:spcBef>
                          <a:spcPts val="0"/>
                        </a:spcBef>
                        <a:buNone/>
                      </a:pPr>
                      <a:r>
                        <a:t/>
                      </a:r>
                      <a:endParaRPr/>
                    </a:p>
                  </a:txBody>
                  <a:tcPr marT="19050" marB="19050" marR="28575" marL="28575" anchor="b">
                    <a:lnL cap="flat" cmpd="sng" w="9475">
                      <a:solidFill>
                        <a:srgbClr val="000000"/>
                      </a:solidFill>
                      <a:prstDash val="solid"/>
                      <a:round/>
                      <a:headEnd len="med" w="med" type="none"/>
                      <a:tailEnd len="med" w="med" type="none"/>
                    </a:lnL>
                    <a:lnR cap="flat" cmpd="sng" w="9475">
                      <a:solidFill>
                        <a:srgbClr val="CCCCCC"/>
                      </a:solidFill>
                      <a:prstDash val="solid"/>
                      <a:round/>
                      <a:headEnd len="med" w="med" type="none"/>
                      <a:tailEnd len="med" w="med" type="none"/>
                    </a:lnR>
                    <a:lnT cap="flat" cmpd="sng" w="9475">
                      <a:solidFill>
                        <a:srgbClr val="CCCCCC"/>
                      </a:solidFill>
                      <a:prstDash val="solid"/>
                      <a:round/>
                      <a:headEnd len="med" w="med" type="none"/>
                      <a:tailEnd len="med" w="med" type="none"/>
                    </a:lnT>
                    <a:lnB cap="flat" cmpd="sng" w="9475">
                      <a:solidFill>
                        <a:srgbClr val="000000"/>
                      </a:solidFill>
                      <a:prstDash val="solid"/>
                      <a:round/>
                      <a:headEnd len="med" w="med" type="none"/>
                      <a:tailEnd len="med" w="med" type="none"/>
                    </a:lnB>
                    <a:solidFill>
                      <a:srgbClr val="D9EAD3"/>
                    </a:solidFill>
                  </a:tcPr>
                </a:tc>
                <a:tc>
                  <a:txBody>
                    <a:bodyPr>
                      <a:noAutofit/>
                    </a:bodyPr>
                    <a:lstStyle/>
                    <a:p>
                      <a:pPr indent="0" lvl="0" marL="0" rtl="0">
                        <a:spcBef>
                          <a:spcPts val="0"/>
                        </a:spcBef>
                        <a:buNone/>
                      </a:pPr>
                      <a:r>
                        <a:t/>
                      </a:r>
                      <a:endParaRPr/>
                    </a:p>
                  </a:txBody>
                  <a:tcPr marT="19050" marB="19050" marR="28575" marL="28575" anchor="b">
                    <a:lnL cap="flat" cmpd="sng" w="9475">
                      <a:solidFill>
                        <a:srgbClr val="CCCCCC"/>
                      </a:solidFill>
                      <a:prstDash val="solid"/>
                      <a:round/>
                      <a:headEnd len="med" w="med" type="none"/>
                      <a:tailEnd len="med" w="med" type="none"/>
                    </a:lnL>
                    <a:lnR cap="flat" cmpd="sng" w="9475">
                      <a:solidFill>
                        <a:srgbClr val="CCCCCC"/>
                      </a:solidFill>
                      <a:prstDash val="solid"/>
                      <a:round/>
                      <a:headEnd len="med" w="med" type="none"/>
                      <a:tailEnd len="med" w="med" type="none"/>
                    </a:lnR>
                    <a:lnT cap="flat" cmpd="sng" w="9475">
                      <a:solidFill>
                        <a:srgbClr val="CCCCCC"/>
                      </a:solidFill>
                      <a:prstDash val="solid"/>
                      <a:round/>
                      <a:headEnd len="med" w="med" type="none"/>
                      <a:tailEnd len="med" w="med" type="none"/>
                    </a:lnT>
                    <a:lnB cap="flat" cmpd="sng" w="9475">
                      <a:solidFill>
                        <a:srgbClr val="000000"/>
                      </a:solidFill>
                      <a:prstDash val="solid"/>
                      <a:round/>
                      <a:headEnd len="med" w="med" type="none"/>
                      <a:tailEnd len="med" w="med" type="none"/>
                    </a:lnB>
                    <a:solidFill>
                      <a:srgbClr val="D9EAD3"/>
                    </a:solidFill>
                  </a:tcPr>
                </a:tc>
                <a:tc>
                  <a:txBody>
                    <a:bodyPr>
                      <a:noAutofit/>
                    </a:bodyPr>
                    <a:lstStyle/>
                    <a:p>
                      <a:pPr indent="0" lvl="0" marL="0" rtl="0">
                        <a:spcBef>
                          <a:spcPts val="0"/>
                        </a:spcBef>
                        <a:buNone/>
                      </a:pPr>
                      <a:r>
                        <a:t/>
                      </a:r>
                      <a:endParaRPr/>
                    </a:p>
                  </a:txBody>
                  <a:tcPr marT="19050" marB="19050" marR="28575" marL="28575" anchor="b">
                    <a:lnL cap="flat" cmpd="sng" w="9475">
                      <a:solidFill>
                        <a:srgbClr val="CCCCCC"/>
                      </a:solidFill>
                      <a:prstDash val="solid"/>
                      <a:round/>
                      <a:headEnd len="med" w="med" type="none"/>
                      <a:tailEnd len="med" w="med" type="none"/>
                    </a:lnL>
                    <a:lnR cap="flat" cmpd="sng" w="9475">
                      <a:solidFill>
                        <a:srgbClr val="CCCCCC"/>
                      </a:solidFill>
                      <a:prstDash val="solid"/>
                      <a:round/>
                      <a:headEnd len="med" w="med" type="none"/>
                      <a:tailEnd len="med" w="med" type="none"/>
                    </a:lnR>
                    <a:lnT cap="flat" cmpd="sng" w="9475">
                      <a:solidFill>
                        <a:srgbClr val="CCCCCC"/>
                      </a:solidFill>
                      <a:prstDash val="solid"/>
                      <a:round/>
                      <a:headEnd len="med" w="med" type="none"/>
                      <a:tailEnd len="med" w="med" type="none"/>
                    </a:lnT>
                    <a:lnB cap="flat" cmpd="sng" w="9475">
                      <a:solidFill>
                        <a:srgbClr val="000000"/>
                      </a:solidFill>
                      <a:prstDash val="solid"/>
                      <a:round/>
                      <a:headEnd len="med" w="med" type="none"/>
                      <a:tailEnd len="med" w="med" type="none"/>
                    </a:lnB>
                  </a:tcPr>
                </a:tc>
                <a:tc>
                  <a:txBody>
                    <a:bodyPr>
                      <a:noAutofit/>
                    </a:bodyPr>
                    <a:lstStyle/>
                    <a:p>
                      <a:pPr indent="0" lvl="0" marL="0" rtl="0">
                        <a:spcBef>
                          <a:spcPts val="0"/>
                        </a:spcBef>
                        <a:buNone/>
                      </a:pPr>
                      <a:r>
                        <a:t/>
                      </a:r>
                      <a:endParaRPr/>
                    </a:p>
                  </a:txBody>
                  <a:tcPr marT="19050" marB="19050" marR="28575" marL="28575" anchor="b">
                    <a:lnL cap="flat" cmpd="sng" w="9475">
                      <a:solidFill>
                        <a:srgbClr val="CCCCCC"/>
                      </a:solidFill>
                      <a:prstDash val="solid"/>
                      <a:round/>
                      <a:headEnd len="med" w="med" type="none"/>
                      <a:tailEnd len="med" w="med" type="none"/>
                    </a:lnL>
                    <a:lnR cap="flat" cmpd="sng" w="9475">
                      <a:solidFill>
                        <a:srgbClr val="CCCCCC"/>
                      </a:solidFill>
                      <a:prstDash val="solid"/>
                      <a:round/>
                      <a:headEnd len="med" w="med" type="none"/>
                      <a:tailEnd len="med" w="med" type="none"/>
                    </a:lnR>
                    <a:lnT cap="flat" cmpd="sng" w="9475">
                      <a:solidFill>
                        <a:srgbClr val="CCCCCC"/>
                      </a:solidFill>
                      <a:prstDash val="solid"/>
                      <a:round/>
                      <a:headEnd len="med" w="med" type="none"/>
                      <a:tailEnd len="med" w="med" type="none"/>
                    </a:lnT>
                    <a:lnB cap="flat" cmpd="sng" w="9475">
                      <a:solidFill>
                        <a:srgbClr val="000000"/>
                      </a:solidFill>
                      <a:prstDash val="solid"/>
                      <a:round/>
                      <a:headEnd len="med" w="med" type="none"/>
                      <a:tailEnd len="med" w="med" type="none"/>
                    </a:lnB>
                  </a:tcPr>
                </a:tc>
                <a:tc>
                  <a:txBody>
                    <a:bodyPr>
                      <a:noAutofit/>
                    </a:bodyPr>
                    <a:lstStyle/>
                    <a:p>
                      <a:pPr indent="0" lvl="0" marL="0" rtl="0">
                        <a:spcBef>
                          <a:spcPts val="0"/>
                        </a:spcBef>
                        <a:buNone/>
                      </a:pPr>
                      <a:r>
                        <a:t/>
                      </a:r>
                      <a:endParaRPr/>
                    </a:p>
                  </a:txBody>
                  <a:tcPr marT="19050" marB="19050" marR="28575" marL="28575" anchor="b">
                    <a:lnL cap="flat" cmpd="sng" w="9475">
                      <a:solidFill>
                        <a:srgbClr val="CCCCCC"/>
                      </a:solidFill>
                      <a:prstDash val="solid"/>
                      <a:round/>
                      <a:headEnd len="med" w="med" type="none"/>
                      <a:tailEnd len="med" w="med" type="none"/>
                    </a:lnL>
                    <a:lnR cap="flat" cmpd="sng" w="9475">
                      <a:solidFill>
                        <a:srgbClr val="CCCCCC"/>
                      </a:solidFill>
                      <a:prstDash val="solid"/>
                      <a:round/>
                      <a:headEnd len="med" w="med" type="none"/>
                      <a:tailEnd len="med" w="med" type="none"/>
                    </a:lnR>
                    <a:lnT cap="flat" cmpd="sng" w="9475">
                      <a:solidFill>
                        <a:srgbClr val="CCCCCC"/>
                      </a:solidFill>
                      <a:prstDash val="solid"/>
                      <a:round/>
                      <a:headEnd len="med" w="med" type="none"/>
                      <a:tailEnd len="med" w="med" type="none"/>
                    </a:lnT>
                    <a:lnB cap="flat" cmpd="sng" w="9475">
                      <a:solidFill>
                        <a:srgbClr val="000000"/>
                      </a:solidFill>
                      <a:prstDash val="solid"/>
                      <a:round/>
                      <a:headEnd len="med" w="med" type="none"/>
                      <a:tailEnd len="med" w="med" type="none"/>
                    </a:lnB>
                  </a:tcPr>
                </a:tc>
                <a:tc>
                  <a:txBody>
                    <a:bodyPr>
                      <a:noAutofit/>
                    </a:bodyPr>
                    <a:lstStyle/>
                    <a:p>
                      <a:pPr indent="0" lvl="0" marL="0" rtl="0">
                        <a:spcBef>
                          <a:spcPts val="0"/>
                        </a:spcBef>
                        <a:buNone/>
                      </a:pPr>
                      <a:r>
                        <a:t/>
                      </a:r>
                      <a:endParaRPr/>
                    </a:p>
                  </a:txBody>
                  <a:tcPr marT="19050" marB="19050" marR="28575" marL="28575" anchor="b">
                    <a:lnL cap="flat" cmpd="sng" w="9475">
                      <a:solidFill>
                        <a:srgbClr val="CCCCCC"/>
                      </a:solidFill>
                      <a:prstDash val="solid"/>
                      <a:round/>
                      <a:headEnd len="med" w="med" type="none"/>
                      <a:tailEnd len="med" w="med" type="none"/>
                    </a:lnL>
                    <a:lnR cap="flat" cmpd="sng" w="9475">
                      <a:solidFill>
                        <a:srgbClr val="CCCCCC"/>
                      </a:solidFill>
                      <a:prstDash val="solid"/>
                      <a:round/>
                      <a:headEnd len="med" w="med" type="none"/>
                      <a:tailEnd len="med" w="med" type="none"/>
                    </a:lnR>
                    <a:lnT cap="flat" cmpd="sng" w="9475">
                      <a:solidFill>
                        <a:srgbClr val="CCCCCC"/>
                      </a:solidFill>
                      <a:prstDash val="solid"/>
                      <a:round/>
                      <a:headEnd len="med" w="med" type="none"/>
                      <a:tailEnd len="med" w="med" type="none"/>
                    </a:lnT>
                    <a:lnB cap="flat" cmpd="sng" w="9475">
                      <a:solidFill>
                        <a:srgbClr val="000000"/>
                      </a:solidFill>
                      <a:prstDash val="solid"/>
                      <a:round/>
                      <a:headEnd len="med" w="med" type="none"/>
                      <a:tailEnd len="med" w="med" type="none"/>
                    </a:lnB>
                  </a:tcPr>
                </a:tc>
                <a:tc>
                  <a:txBody>
                    <a:bodyPr>
                      <a:noAutofit/>
                    </a:bodyPr>
                    <a:lstStyle/>
                    <a:p>
                      <a:pPr indent="0" lvl="0" marL="0" rtl="0">
                        <a:spcBef>
                          <a:spcPts val="0"/>
                        </a:spcBef>
                        <a:buNone/>
                      </a:pPr>
                      <a:r>
                        <a:t/>
                      </a:r>
                      <a:endParaRPr/>
                    </a:p>
                  </a:txBody>
                  <a:tcPr marT="19050" marB="19050" marR="28575" marL="28575" anchor="b">
                    <a:lnL cap="flat" cmpd="sng" w="9475">
                      <a:solidFill>
                        <a:srgbClr val="CCCCCC"/>
                      </a:solidFill>
                      <a:prstDash val="solid"/>
                      <a:round/>
                      <a:headEnd len="med" w="med" type="none"/>
                      <a:tailEnd len="med" w="med" type="none"/>
                    </a:lnL>
                    <a:lnR cap="flat" cmpd="sng" w="9475">
                      <a:solidFill>
                        <a:srgbClr val="CCCCCC"/>
                      </a:solidFill>
                      <a:prstDash val="solid"/>
                      <a:round/>
                      <a:headEnd len="med" w="med" type="none"/>
                      <a:tailEnd len="med" w="med" type="none"/>
                    </a:lnR>
                    <a:lnT cap="flat" cmpd="sng" w="9475">
                      <a:solidFill>
                        <a:srgbClr val="CCCCCC"/>
                      </a:solidFill>
                      <a:prstDash val="solid"/>
                      <a:round/>
                      <a:headEnd len="med" w="med" type="none"/>
                      <a:tailEnd len="med" w="med" type="none"/>
                    </a:lnT>
                    <a:lnB cap="flat" cmpd="sng" w="9475">
                      <a:solidFill>
                        <a:srgbClr val="000000"/>
                      </a:solidFill>
                      <a:prstDash val="solid"/>
                      <a:round/>
                      <a:headEnd len="med" w="med" type="none"/>
                      <a:tailEnd len="med" w="med" type="none"/>
                    </a:lnB>
                  </a:tcPr>
                </a:tc>
                <a:tc>
                  <a:txBody>
                    <a:bodyPr>
                      <a:noAutofit/>
                    </a:bodyPr>
                    <a:lstStyle/>
                    <a:p>
                      <a:pPr indent="0" lvl="0" marL="0" rtl="0">
                        <a:spcBef>
                          <a:spcPts val="0"/>
                        </a:spcBef>
                        <a:buNone/>
                      </a:pPr>
                      <a:r>
                        <a:t/>
                      </a:r>
                      <a:endParaRPr/>
                    </a:p>
                  </a:txBody>
                  <a:tcPr marT="19050" marB="19050" marR="28575" marL="28575" anchor="b">
                    <a:lnL cap="flat" cmpd="sng" w="9475">
                      <a:solidFill>
                        <a:srgbClr val="CCCCCC"/>
                      </a:solidFill>
                      <a:prstDash val="solid"/>
                      <a:round/>
                      <a:headEnd len="med" w="med" type="none"/>
                      <a:tailEnd len="med" w="med" type="none"/>
                    </a:lnL>
                    <a:lnR cap="flat" cmpd="sng" w="9475">
                      <a:solidFill>
                        <a:srgbClr val="CCCCCC"/>
                      </a:solidFill>
                      <a:prstDash val="solid"/>
                      <a:round/>
                      <a:headEnd len="med" w="med" type="none"/>
                      <a:tailEnd len="med" w="med" type="none"/>
                    </a:lnR>
                    <a:lnT cap="flat" cmpd="sng" w="9475">
                      <a:solidFill>
                        <a:srgbClr val="CCCCCC"/>
                      </a:solidFill>
                      <a:prstDash val="solid"/>
                      <a:round/>
                      <a:headEnd len="med" w="med" type="none"/>
                      <a:tailEnd len="med" w="med" type="none"/>
                    </a:lnT>
                    <a:lnB cap="flat" cmpd="sng" w="9475">
                      <a:solidFill>
                        <a:srgbClr val="000000"/>
                      </a:solidFill>
                      <a:prstDash val="solid"/>
                      <a:round/>
                      <a:headEnd len="med" w="med" type="none"/>
                      <a:tailEnd len="med" w="med" type="none"/>
                    </a:lnB>
                  </a:tcPr>
                </a:tc>
                <a:tc>
                  <a:txBody>
                    <a:bodyPr>
                      <a:noAutofit/>
                    </a:bodyPr>
                    <a:lstStyle/>
                    <a:p>
                      <a:pPr indent="0" lvl="0" marL="0" rtl="0">
                        <a:spcBef>
                          <a:spcPts val="0"/>
                        </a:spcBef>
                        <a:buNone/>
                      </a:pPr>
                      <a:r>
                        <a:t/>
                      </a:r>
                      <a:endParaRPr/>
                    </a:p>
                  </a:txBody>
                  <a:tcPr marT="19050" marB="19050" marR="28575" marL="28575" anchor="b">
                    <a:lnL cap="flat" cmpd="sng" w="9475">
                      <a:solidFill>
                        <a:srgbClr val="CCCCCC"/>
                      </a:solidFill>
                      <a:prstDash val="solid"/>
                      <a:round/>
                      <a:headEnd len="med" w="med" type="none"/>
                      <a:tailEnd len="med" w="med" type="none"/>
                    </a:lnL>
                    <a:lnR cap="flat" cmpd="sng" w="9475">
                      <a:solidFill>
                        <a:srgbClr val="000000"/>
                      </a:solidFill>
                      <a:prstDash val="solid"/>
                      <a:round/>
                      <a:headEnd len="med" w="med" type="none"/>
                      <a:tailEnd len="med" w="med" type="none"/>
                    </a:lnR>
                    <a:lnT cap="flat" cmpd="sng" w="9475">
                      <a:solidFill>
                        <a:srgbClr val="CCCCCC"/>
                      </a:solidFill>
                      <a:prstDash val="solid"/>
                      <a:round/>
                      <a:headEnd len="med" w="med" type="none"/>
                      <a:tailEnd len="med" w="med" type="none"/>
                    </a:lnT>
                    <a:lnB cap="flat" cmpd="sng" w="9475">
                      <a:solidFill>
                        <a:srgbClr val="000000"/>
                      </a:solidFill>
                      <a:prstDash val="solid"/>
                      <a:round/>
                      <a:headEnd len="med" w="med" type="none"/>
                      <a:tailEnd len="med" w="med" type="none"/>
                    </a:lnB>
                  </a:tcPr>
                </a:tc>
              </a:tr>
              <a:tr h="251475">
                <a:tc>
                  <a:txBody>
                    <a:bodyPr>
                      <a:noAutofit/>
                    </a:bodyPr>
                    <a:lstStyle/>
                    <a:p>
                      <a:pPr indent="0" lvl="0" marL="0" rtl="0">
                        <a:lnSpc>
                          <a:spcPct val="115000"/>
                        </a:lnSpc>
                        <a:spcBef>
                          <a:spcPts val="0"/>
                        </a:spcBef>
                        <a:buNone/>
                      </a:pPr>
                      <a:r>
                        <a:rPr b="1" lang="en-US" sz="1100"/>
                        <a:t>Data Preparation</a:t>
                      </a:r>
                    </a:p>
                  </a:txBody>
                  <a:tcPr marT="19050" marB="19050" marR="28575" marL="28575" anchor="b">
                    <a:lnL cap="flat" cmpd="sng" w="9475">
                      <a:solidFill>
                        <a:srgbClr val="000000"/>
                      </a:solidFill>
                      <a:prstDash val="solid"/>
                      <a:round/>
                      <a:headEnd len="med" w="med" type="none"/>
                      <a:tailEnd len="med" w="med" type="none"/>
                    </a:lnL>
                    <a:lnR cap="flat" cmpd="sng" w="9475">
                      <a:solidFill>
                        <a:srgbClr val="000000"/>
                      </a:solidFill>
                      <a:prstDash val="solid"/>
                      <a:round/>
                      <a:headEnd len="med" w="med" type="none"/>
                      <a:tailEnd len="med" w="med" type="none"/>
                    </a:lnR>
                    <a:lnT cap="flat" cmpd="sng" w="9475">
                      <a:solidFill>
                        <a:srgbClr val="000000"/>
                      </a:solidFill>
                      <a:prstDash val="solid"/>
                      <a:round/>
                      <a:headEnd len="med" w="med" type="none"/>
                      <a:tailEnd len="med" w="med" type="none"/>
                    </a:lnT>
                    <a:lnB cap="flat" cmpd="sng" w="9475">
                      <a:solidFill>
                        <a:srgbClr val="000000"/>
                      </a:solidFill>
                      <a:prstDash val="solid"/>
                      <a:round/>
                      <a:headEnd len="med" w="med" type="none"/>
                      <a:tailEnd len="med" w="med" type="none"/>
                    </a:lnB>
                    <a:solidFill>
                      <a:srgbClr val="EFEFEF"/>
                    </a:solidFill>
                  </a:tcPr>
                </a:tc>
                <a:tc>
                  <a:txBody>
                    <a:bodyPr>
                      <a:noAutofit/>
                    </a:bodyPr>
                    <a:lstStyle/>
                    <a:p>
                      <a:pPr indent="0" lvl="0" marL="0" rtl="0">
                        <a:spcBef>
                          <a:spcPts val="0"/>
                        </a:spcBef>
                        <a:buNone/>
                      </a:pPr>
                      <a:r>
                        <a:t/>
                      </a:r>
                      <a:endParaRPr b="1" sz="1100"/>
                    </a:p>
                  </a:txBody>
                  <a:tcPr marT="19050" marB="19050" marR="28575" marL="28575" anchor="b">
                    <a:lnL cap="flat" cmpd="sng" w="9475">
                      <a:solidFill>
                        <a:srgbClr val="000000"/>
                      </a:solidFill>
                      <a:prstDash val="solid"/>
                      <a:round/>
                      <a:headEnd len="med" w="med" type="none"/>
                      <a:tailEnd len="med" w="med" type="none"/>
                    </a:lnL>
                    <a:lnR cap="flat" cmpd="sng" w="9475">
                      <a:solidFill>
                        <a:srgbClr val="000000"/>
                      </a:solidFill>
                      <a:prstDash val="solid"/>
                      <a:round/>
                      <a:headEnd len="med" w="med" type="none"/>
                      <a:tailEnd len="med" w="med" type="none"/>
                    </a:lnR>
                    <a:lnT cap="flat" cmpd="sng" w="9475">
                      <a:solidFill>
                        <a:srgbClr val="000000"/>
                      </a:solidFill>
                      <a:prstDash val="solid"/>
                      <a:round/>
                      <a:headEnd len="med" w="med" type="none"/>
                      <a:tailEnd len="med" w="med" type="none"/>
                    </a:lnT>
                    <a:lnB cap="flat" cmpd="sng" w="9475">
                      <a:solidFill>
                        <a:srgbClr val="000000"/>
                      </a:solidFill>
                      <a:prstDash val="solid"/>
                      <a:round/>
                      <a:headEnd len="med" w="med" type="none"/>
                      <a:tailEnd len="med" w="med" type="none"/>
                    </a:lnB>
                    <a:solidFill>
                      <a:srgbClr val="EFEFEF"/>
                    </a:solidFill>
                  </a:tcPr>
                </a:tc>
                <a:tc>
                  <a:txBody>
                    <a:bodyPr>
                      <a:noAutofit/>
                    </a:bodyPr>
                    <a:lstStyle/>
                    <a:p>
                      <a:pPr indent="0" lvl="0" marL="0" rtl="0">
                        <a:spcBef>
                          <a:spcPts val="0"/>
                        </a:spcBef>
                        <a:buNone/>
                      </a:pPr>
                      <a:r>
                        <a:t/>
                      </a:r>
                      <a:endParaRPr/>
                    </a:p>
                  </a:txBody>
                  <a:tcPr marT="19050" marB="19050" marR="28575" marL="28575" anchor="b">
                    <a:lnL cap="flat" cmpd="sng" w="9475">
                      <a:solidFill>
                        <a:srgbClr val="000000"/>
                      </a:solidFill>
                      <a:prstDash val="solid"/>
                      <a:round/>
                      <a:headEnd len="med" w="med" type="none"/>
                      <a:tailEnd len="med" w="med" type="none"/>
                    </a:lnL>
                    <a:lnR cap="flat" cmpd="sng" w="9475">
                      <a:solidFill>
                        <a:srgbClr val="CCCCCC"/>
                      </a:solidFill>
                      <a:prstDash val="solid"/>
                      <a:round/>
                      <a:headEnd len="med" w="med" type="none"/>
                      <a:tailEnd len="med" w="med" type="none"/>
                    </a:lnR>
                    <a:lnT cap="flat" cmpd="sng" w="9475">
                      <a:solidFill>
                        <a:srgbClr val="000000"/>
                      </a:solidFill>
                      <a:prstDash val="solid"/>
                      <a:round/>
                      <a:headEnd len="med" w="med" type="none"/>
                      <a:tailEnd len="med" w="med" type="none"/>
                    </a:lnT>
                    <a:lnB cap="flat" cmpd="sng" w="9475">
                      <a:solidFill>
                        <a:srgbClr val="000000"/>
                      </a:solidFill>
                      <a:prstDash val="solid"/>
                      <a:round/>
                      <a:headEnd len="med" w="med" type="none"/>
                      <a:tailEnd len="med" w="med" type="none"/>
                    </a:lnB>
                    <a:solidFill>
                      <a:srgbClr val="EFEFEF"/>
                    </a:solidFill>
                  </a:tcPr>
                </a:tc>
                <a:tc>
                  <a:txBody>
                    <a:bodyPr>
                      <a:noAutofit/>
                    </a:bodyPr>
                    <a:lstStyle/>
                    <a:p>
                      <a:pPr indent="0" lvl="0" marL="0" rtl="0">
                        <a:spcBef>
                          <a:spcPts val="0"/>
                        </a:spcBef>
                        <a:buNone/>
                      </a:pPr>
                      <a:r>
                        <a:t/>
                      </a:r>
                      <a:endParaRPr/>
                    </a:p>
                  </a:txBody>
                  <a:tcPr marT="19050" marB="19050" marR="28575" marL="28575" anchor="b">
                    <a:lnL cap="flat" cmpd="sng" w="9475">
                      <a:solidFill>
                        <a:srgbClr val="CCCCCC"/>
                      </a:solidFill>
                      <a:prstDash val="solid"/>
                      <a:round/>
                      <a:headEnd len="med" w="med" type="none"/>
                      <a:tailEnd len="med" w="med" type="none"/>
                    </a:lnL>
                    <a:lnR cap="flat" cmpd="sng" w="9475">
                      <a:solidFill>
                        <a:srgbClr val="CCCCCC"/>
                      </a:solidFill>
                      <a:prstDash val="solid"/>
                      <a:round/>
                      <a:headEnd len="med" w="med" type="none"/>
                      <a:tailEnd len="med" w="med" type="none"/>
                    </a:lnR>
                    <a:lnT cap="flat" cmpd="sng" w="9475">
                      <a:solidFill>
                        <a:srgbClr val="000000"/>
                      </a:solidFill>
                      <a:prstDash val="solid"/>
                      <a:round/>
                      <a:headEnd len="med" w="med" type="none"/>
                      <a:tailEnd len="med" w="med" type="none"/>
                    </a:lnT>
                    <a:lnB cap="flat" cmpd="sng" w="9475">
                      <a:solidFill>
                        <a:srgbClr val="000000"/>
                      </a:solidFill>
                      <a:prstDash val="solid"/>
                      <a:round/>
                      <a:headEnd len="med" w="med" type="none"/>
                      <a:tailEnd len="med" w="med" type="none"/>
                    </a:lnB>
                    <a:solidFill>
                      <a:srgbClr val="EFEFEF"/>
                    </a:solidFill>
                  </a:tcPr>
                </a:tc>
                <a:tc>
                  <a:txBody>
                    <a:bodyPr>
                      <a:noAutofit/>
                    </a:bodyPr>
                    <a:lstStyle/>
                    <a:p>
                      <a:pPr indent="0" lvl="0" marL="0" rtl="0">
                        <a:spcBef>
                          <a:spcPts val="0"/>
                        </a:spcBef>
                        <a:buNone/>
                      </a:pPr>
                      <a:r>
                        <a:t/>
                      </a:r>
                      <a:endParaRPr/>
                    </a:p>
                  </a:txBody>
                  <a:tcPr marT="19050" marB="19050" marR="28575" marL="28575" anchor="b">
                    <a:lnL cap="flat" cmpd="sng" w="9475">
                      <a:solidFill>
                        <a:srgbClr val="CCCCCC"/>
                      </a:solidFill>
                      <a:prstDash val="solid"/>
                      <a:round/>
                      <a:headEnd len="med" w="med" type="none"/>
                      <a:tailEnd len="med" w="med" type="none"/>
                    </a:lnL>
                    <a:lnR cap="flat" cmpd="sng" w="9475">
                      <a:solidFill>
                        <a:srgbClr val="CCCCCC"/>
                      </a:solidFill>
                      <a:prstDash val="solid"/>
                      <a:round/>
                      <a:headEnd len="med" w="med" type="none"/>
                      <a:tailEnd len="med" w="med" type="none"/>
                    </a:lnR>
                    <a:lnT cap="flat" cmpd="sng" w="9475">
                      <a:solidFill>
                        <a:srgbClr val="000000"/>
                      </a:solidFill>
                      <a:prstDash val="solid"/>
                      <a:round/>
                      <a:headEnd len="med" w="med" type="none"/>
                      <a:tailEnd len="med" w="med" type="none"/>
                    </a:lnT>
                    <a:lnB cap="flat" cmpd="sng" w="9475">
                      <a:solidFill>
                        <a:srgbClr val="000000"/>
                      </a:solidFill>
                      <a:prstDash val="solid"/>
                      <a:round/>
                      <a:headEnd len="med" w="med" type="none"/>
                      <a:tailEnd len="med" w="med" type="none"/>
                    </a:lnB>
                    <a:solidFill>
                      <a:srgbClr val="EFEFEF"/>
                    </a:solidFill>
                  </a:tcPr>
                </a:tc>
                <a:tc>
                  <a:txBody>
                    <a:bodyPr>
                      <a:noAutofit/>
                    </a:bodyPr>
                    <a:lstStyle/>
                    <a:p>
                      <a:pPr indent="0" lvl="0" marL="0" rtl="0">
                        <a:spcBef>
                          <a:spcPts val="0"/>
                        </a:spcBef>
                        <a:buNone/>
                      </a:pPr>
                      <a:r>
                        <a:t/>
                      </a:r>
                      <a:endParaRPr/>
                    </a:p>
                  </a:txBody>
                  <a:tcPr marT="19050" marB="19050" marR="28575" marL="28575" anchor="b">
                    <a:lnL cap="flat" cmpd="sng" w="9475">
                      <a:solidFill>
                        <a:srgbClr val="CCCCCC"/>
                      </a:solidFill>
                      <a:prstDash val="solid"/>
                      <a:round/>
                      <a:headEnd len="med" w="med" type="none"/>
                      <a:tailEnd len="med" w="med" type="none"/>
                    </a:lnL>
                    <a:lnR cap="flat" cmpd="sng" w="9475">
                      <a:solidFill>
                        <a:srgbClr val="CCCCCC"/>
                      </a:solidFill>
                      <a:prstDash val="solid"/>
                      <a:round/>
                      <a:headEnd len="med" w="med" type="none"/>
                      <a:tailEnd len="med" w="med" type="none"/>
                    </a:lnR>
                    <a:lnT cap="flat" cmpd="sng" w="9475">
                      <a:solidFill>
                        <a:srgbClr val="000000"/>
                      </a:solidFill>
                      <a:prstDash val="solid"/>
                      <a:round/>
                      <a:headEnd len="med" w="med" type="none"/>
                      <a:tailEnd len="med" w="med" type="none"/>
                    </a:lnT>
                    <a:lnB cap="flat" cmpd="sng" w="9475">
                      <a:solidFill>
                        <a:srgbClr val="000000"/>
                      </a:solidFill>
                      <a:prstDash val="solid"/>
                      <a:round/>
                      <a:headEnd len="med" w="med" type="none"/>
                      <a:tailEnd len="med" w="med" type="none"/>
                    </a:lnB>
                    <a:solidFill>
                      <a:srgbClr val="EFEFEF"/>
                    </a:solidFill>
                  </a:tcPr>
                </a:tc>
                <a:tc>
                  <a:txBody>
                    <a:bodyPr>
                      <a:noAutofit/>
                    </a:bodyPr>
                    <a:lstStyle/>
                    <a:p>
                      <a:pPr indent="0" lvl="0" marL="0" rtl="0">
                        <a:spcBef>
                          <a:spcPts val="0"/>
                        </a:spcBef>
                        <a:buNone/>
                      </a:pPr>
                      <a:r>
                        <a:t/>
                      </a:r>
                      <a:endParaRPr/>
                    </a:p>
                  </a:txBody>
                  <a:tcPr marT="19050" marB="19050" marR="28575" marL="28575" anchor="b">
                    <a:lnL cap="flat" cmpd="sng" w="9475">
                      <a:solidFill>
                        <a:srgbClr val="CCCCCC"/>
                      </a:solidFill>
                      <a:prstDash val="solid"/>
                      <a:round/>
                      <a:headEnd len="med" w="med" type="none"/>
                      <a:tailEnd len="med" w="med" type="none"/>
                    </a:lnL>
                    <a:lnR cap="flat" cmpd="sng" w="9475">
                      <a:solidFill>
                        <a:srgbClr val="CCCCCC"/>
                      </a:solidFill>
                      <a:prstDash val="solid"/>
                      <a:round/>
                      <a:headEnd len="med" w="med" type="none"/>
                      <a:tailEnd len="med" w="med" type="none"/>
                    </a:lnR>
                    <a:lnT cap="flat" cmpd="sng" w="9475">
                      <a:solidFill>
                        <a:srgbClr val="000000"/>
                      </a:solidFill>
                      <a:prstDash val="solid"/>
                      <a:round/>
                      <a:headEnd len="med" w="med" type="none"/>
                      <a:tailEnd len="med" w="med" type="none"/>
                    </a:lnT>
                    <a:lnB cap="flat" cmpd="sng" w="9475">
                      <a:solidFill>
                        <a:srgbClr val="000000"/>
                      </a:solidFill>
                      <a:prstDash val="solid"/>
                      <a:round/>
                      <a:headEnd len="med" w="med" type="none"/>
                      <a:tailEnd len="med" w="med" type="none"/>
                    </a:lnB>
                    <a:solidFill>
                      <a:srgbClr val="EFEFEF"/>
                    </a:solidFill>
                  </a:tcPr>
                </a:tc>
                <a:tc>
                  <a:txBody>
                    <a:bodyPr>
                      <a:noAutofit/>
                    </a:bodyPr>
                    <a:lstStyle/>
                    <a:p>
                      <a:pPr indent="0" lvl="0" marL="0" rtl="0">
                        <a:spcBef>
                          <a:spcPts val="0"/>
                        </a:spcBef>
                        <a:buNone/>
                      </a:pPr>
                      <a:r>
                        <a:t/>
                      </a:r>
                      <a:endParaRPr/>
                    </a:p>
                  </a:txBody>
                  <a:tcPr marT="19050" marB="19050" marR="28575" marL="28575" anchor="b">
                    <a:lnL cap="flat" cmpd="sng" w="9475">
                      <a:solidFill>
                        <a:srgbClr val="CCCCCC"/>
                      </a:solidFill>
                      <a:prstDash val="solid"/>
                      <a:round/>
                      <a:headEnd len="med" w="med" type="none"/>
                      <a:tailEnd len="med" w="med" type="none"/>
                    </a:lnL>
                    <a:lnR cap="flat" cmpd="sng" w="9475">
                      <a:solidFill>
                        <a:srgbClr val="CCCCCC"/>
                      </a:solidFill>
                      <a:prstDash val="solid"/>
                      <a:round/>
                      <a:headEnd len="med" w="med" type="none"/>
                      <a:tailEnd len="med" w="med" type="none"/>
                    </a:lnR>
                    <a:lnT cap="flat" cmpd="sng" w="9475">
                      <a:solidFill>
                        <a:srgbClr val="000000"/>
                      </a:solidFill>
                      <a:prstDash val="solid"/>
                      <a:round/>
                      <a:headEnd len="med" w="med" type="none"/>
                      <a:tailEnd len="med" w="med" type="none"/>
                    </a:lnT>
                    <a:lnB cap="flat" cmpd="sng" w="9475">
                      <a:solidFill>
                        <a:srgbClr val="000000"/>
                      </a:solidFill>
                      <a:prstDash val="solid"/>
                      <a:round/>
                      <a:headEnd len="med" w="med" type="none"/>
                      <a:tailEnd len="med" w="med" type="none"/>
                    </a:lnB>
                    <a:solidFill>
                      <a:srgbClr val="EFEFEF"/>
                    </a:solidFill>
                  </a:tcPr>
                </a:tc>
                <a:tc>
                  <a:txBody>
                    <a:bodyPr>
                      <a:noAutofit/>
                    </a:bodyPr>
                    <a:lstStyle/>
                    <a:p>
                      <a:pPr indent="0" lvl="0" marL="0" rtl="0">
                        <a:spcBef>
                          <a:spcPts val="0"/>
                        </a:spcBef>
                        <a:buNone/>
                      </a:pPr>
                      <a:r>
                        <a:t/>
                      </a:r>
                      <a:endParaRPr/>
                    </a:p>
                  </a:txBody>
                  <a:tcPr marT="19050" marB="19050" marR="28575" marL="28575" anchor="b">
                    <a:lnL cap="flat" cmpd="sng" w="9475">
                      <a:solidFill>
                        <a:srgbClr val="CCCCCC"/>
                      </a:solidFill>
                      <a:prstDash val="solid"/>
                      <a:round/>
                      <a:headEnd len="med" w="med" type="none"/>
                      <a:tailEnd len="med" w="med" type="none"/>
                    </a:lnL>
                    <a:lnR cap="flat" cmpd="sng" w="9475">
                      <a:solidFill>
                        <a:srgbClr val="CCCCCC"/>
                      </a:solidFill>
                      <a:prstDash val="solid"/>
                      <a:round/>
                      <a:headEnd len="med" w="med" type="none"/>
                      <a:tailEnd len="med" w="med" type="none"/>
                    </a:lnR>
                    <a:lnT cap="flat" cmpd="sng" w="9475">
                      <a:solidFill>
                        <a:srgbClr val="000000"/>
                      </a:solidFill>
                      <a:prstDash val="solid"/>
                      <a:round/>
                      <a:headEnd len="med" w="med" type="none"/>
                      <a:tailEnd len="med" w="med" type="none"/>
                    </a:lnT>
                    <a:lnB cap="flat" cmpd="sng" w="9475">
                      <a:solidFill>
                        <a:srgbClr val="000000"/>
                      </a:solidFill>
                      <a:prstDash val="solid"/>
                      <a:round/>
                      <a:headEnd len="med" w="med" type="none"/>
                      <a:tailEnd len="med" w="med" type="none"/>
                    </a:lnB>
                    <a:solidFill>
                      <a:srgbClr val="EFEFEF"/>
                    </a:solidFill>
                  </a:tcPr>
                </a:tc>
                <a:tc>
                  <a:txBody>
                    <a:bodyPr>
                      <a:noAutofit/>
                    </a:bodyPr>
                    <a:lstStyle/>
                    <a:p>
                      <a:pPr indent="0" lvl="0" marL="0" rtl="0">
                        <a:spcBef>
                          <a:spcPts val="0"/>
                        </a:spcBef>
                        <a:buNone/>
                      </a:pPr>
                      <a:r>
                        <a:t/>
                      </a:r>
                      <a:endParaRPr/>
                    </a:p>
                  </a:txBody>
                  <a:tcPr marT="19050" marB="19050" marR="28575" marL="28575" anchor="b">
                    <a:lnL cap="flat" cmpd="sng" w="9475">
                      <a:solidFill>
                        <a:srgbClr val="CCCCCC"/>
                      </a:solidFill>
                      <a:prstDash val="solid"/>
                      <a:round/>
                      <a:headEnd len="med" w="med" type="none"/>
                      <a:tailEnd len="med" w="med" type="none"/>
                    </a:lnL>
                    <a:lnR cap="flat" cmpd="sng" w="9475">
                      <a:solidFill>
                        <a:srgbClr val="CCCCCC"/>
                      </a:solidFill>
                      <a:prstDash val="solid"/>
                      <a:round/>
                      <a:headEnd len="med" w="med" type="none"/>
                      <a:tailEnd len="med" w="med" type="none"/>
                    </a:lnR>
                    <a:lnT cap="flat" cmpd="sng" w="9475">
                      <a:solidFill>
                        <a:srgbClr val="000000"/>
                      </a:solidFill>
                      <a:prstDash val="solid"/>
                      <a:round/>
                      <a:headEnd len="med" w="med" type="none"/>
                      <a:tailEnd len="med" w="med" type="none"/>
                    </a:lnT>
                    <a:lnB cap="flat" cmpd="sng" w="9475">
                      <a:solidFill>
                        <a:srgbClr val="000000"/>
                      </a:solidFill>
                      <a:prstDash val="solid"/>
                      <a:round/>
                      <a:headEnd len="med" w="med" type="none"/>
                      <a:tailEnd len="med" w="med" type="none"/>
                    </a:lnB>
                    <a:solidFill>
                      <a:srgbClr val="EFEFEF"/>
                    </a:solidFill>
                  </a:tcPr>
                </a:tc>
                <a:tc>
                  <a:txBody>
                    <a:bodyPr>
                      <a:noAutofit/>
                    </a:bodyPr>
                    <a:lstStyle/>
                    <a:p>
                      <a:pPr indent="0" lvl="0" marL="0" rtl="0">
                        <a:spcBef>
                          <a:spcPts val="0"/>
                        </a:spcBef>
                        <a:buNone/>
                      </a:pPr>
                      <a:r>
                        <a:t/>
                      </a:r>
                      <a:endParaRPr/>
                    </a:p>
                  </a:txBody>
                  <a:tcPr marT="19050" marB="19050" marR="28575" marL="28575" anchor="b">
                    <a:lnL cap="flat" cmpd="sng" w="9475">
                      <a:solidFill>
                        <a:srgbClr val="CCCCCC"/>
                      </a:solidFill>
                      <a:prstDash val="solid"/>
                      <a:round/>
                      <a:headEnd len="med" w="med" type="none"/>
                      <a:tailEnd len="med" w="med" type="none"/>
                    </a:lnL>
                    <a:lnR cap="flat" cmpd="sng" w="9475">
                      <a:solidFill>
                        <a:srgbClr val="000000"/>
                      </a:solidFill>
                      <a:prstDash val="solid"/>
                      <a:round/>
                      <a:headEnd len="med" w="med" type="none"/>
                      <a:tailEnd len="med" w="med" type="none"/>
                    </a:lnR>
                    <a:lnT cap="flat" cmpd="sng" w="9475">
                      <a:solidFill>
                        <a:srgbClr val="000000"/>
                      </a:solidFill>
                      <a:prstDash val="solid"/>
                      <a:round/>
                      <a:headEnd len="med" w="med" type="none"/>
                      <a:tailEnd len="med" w="med" type="none"/>
                    </a:lnT>
                    <a:lnB cap="flat" cmpd="sng" w="9475">
                      <a:solidFill>
                        <a:srgbClr val="000000"/>
                      </a:solidFill>
                      <a:prstDash val="solid"/>
                      <a:round/>
                      <a:headEnd len="med" w="med" type="none"/>
                      <a:tailEnd len="med" w="med" type="none"/>
                    </a:lnB>
                    <a:solidFill>
                      <a:srgbClr val="EFEFEF"/>
                    </a:solidFill>
                  </a:tcPr>
                </a:tc>
              </a:tr>
              <a:tr h="251475">
                <a:tc>
                  <a:txBody>
                    <a:bodyPr>
                      <a:noAutofit/>
                    </a:bodyPr>
                    <a:lstStyle/>
                    <a:p>
                      <a:pPr indent="0" lvl="0" marL="0" rtl="0">
                        <a:lnSpc>
                          <a:spcPct val="115000"/>
                        </a:lnSpc>
                        <a:spcBef>
                          <a:spcPts val="0"/>
                        </a:spcBef>
                        <a:buNone/>
                      </a:pPr>
                      <a:r>
                        <a:rPr b="1" lang="en-US" sz="1100"/>
                        <a:t>Data Collection</a:t>
                      </a:r>
                    </a:p>
                  </a:txBody>
                  <a:tcPr marT="19050" marB="19050" marR="28575" marL="28575" anchor="b">
                    <a:lnL cap="flat" cmpd="sng" w="9475">
                      <a:solidFill>
                        <a:srgbClr val="000000"/>
                      </a:solidFill>
                      <a:prstDash val="solid"/>
                      <a:round/>
                      <a:headEnd len="med" w="med" type="none"/>
                      <a:tailEnd len="med" w="med" type="none"/>
                    </a:lnL>
                    <a:lnR cap="flat" cmpd="sng" w="9475">
                      <a:solidFill>
                        <a:srgbClr val="000000"/>
                      </a:solidFill>
                      <a:prstDash val="solid"/>
                      <a:round/>
                      <a:headEnd len="med" w="med" type="none"/>
                      <a:tailEnd len="med" w="med" type="none"/>
                    </a:lnR>
                    <a:lnT cap="flat" cmpd="sng" w="9475">
                      <a:solidFill>
                        <a:srgbClr val="000000"/>
                      </a:solidFill>
                      <a:prstDash val="solid"/>
                      <a:round/>
                      <a:headEnd len="med" w="med" type="none"/>
                      <a:tailEnd len="med" w="med" type="none"/>
                    </a:lnT>
                    <a:lnB cap="flat" cmpd="sng" w="9475">
                      <a:solidFill>
                        <a:srgbClr val="CCCCCC"/>
                      </a:solidFill>
                      <a:prstDash val="solid"/>
                      <a:round/>
                      <a:headEnd len="med" w="med" type="none"/>
                      <a:tailEnd len="med" w="med" type="none"/>
                    </a:lnB>
                  </a:tcPr>
                </a:tc>
                <a:tc>
                  <a:txBody>
                    <a:bodyPr>
                      <a:noAutofit/>
                    </a:bodyPr>
                    <a:lstStyle/>
                    <a:p>
                      <a:pPr indent="0" lvl="0" marL="0" rtl="0">
                        <a:lnSpc>
                          <a:spcPct val="115000"/>
                        </a:lnSpc>
                        <a:spcBef>
                          <a:spcPts val="0"/>
                        </a:spcBef>
                        <a:buNone/>
                      </a:pPr>
                      <a:r>
                        <a:rPr b="1" lang="en-US" sz="1100"/>
                        <a:t>Yuanzhe</a:t>
                      </a:r>
                    </a:p>
                  </a:txBody>
                  <a:tcPr marT="19050" marB="19050" marR="28575" marL="28575" anchor="b">
                    <a:lnL cap="flat" cmpd="sng" w="9475">
                      <a:solidFill>
                        <a:srgbClr val="000000"/>
                      </a:solidFill>
                      <a:prstDash val="solid"/>
                      <a:round/>
                      <a:headEnd len="med" w="med" type="none"/>
                      <a:tailEnd len="med" w="med" type="none"/>
                    </a:lnL>
                    <a:lnR cap="flat" cmpd="sng" w="9475">
                      <a:solidFill>
                        <a:srgbClr val="000000"/>
                      </a:solidFill>
                      <a:prstDash val="solid"/>
                      <a:round/>
                      <a:headEnd len="med" w="med" type="none"/>
                      <a:tailEnd len="med" w="med" type="none"/>
                    </a:lnR>
                    <a:lnT cap="flat" cmpd="sng" w="9475">
                      <a:solidFill>
                        <a:srgbClr val="000000"/>
                      </a:solidFill>
                      <a:prstDash val="solid"/>
                      <a:round/>
                      <a:headEnd len="med" w="med" type="none"/>
                      <a:tailEnd len="med" w="med" type="none"/>
                    </a:lnT>
                    <a:lnB cap="flat" cmpd="sng" w="9475">
                      <a:solidFill>
                        <a:srgbClr val="CCCCCC"/>
                      </a:solidFill>
                      <a:prstDash val="solid"/>
                      <a:round/>
                      <a:headEnd len="med" w="med" type="none"/>
                      <a:tailEnd len="med" w="med" type="none"/>
                    </a:lnB>
                  </a:tcPr>
                </a:tc>
                <a:tc>
                  <a:txBody>
                    <a:bodyPr>
                      <a:noAutofit/>
                    </a:bodyPr>
                    <a:lstStyle/>
                    <a:p>
                      <a:pPr indent="0" lvl="0" marL="0" rtl="0">
                        <a:spcBef>
                          <a:spcPts val="0"/>
                        </a:spcBef>
                        <a:buNone/>
                      </a:pPr>
                      <a:r>
                        <a:t/>
                      </a:r>
                      <a:endParaRPr/>
                    </a:p>
                  </a:txBody>
                  <a:tcPr marT="19050" marB="19050" marR="28575" marL="28575" anchor="b">
                    <a:lnL cap="flat" cmpd="sng" w="9475">
                      <a:solidFill>
                        <a:srgbClr val="000000"/>
                      </a:solidFill>
                      <a:prstDash val="solid"/>
                      <a:round/>
                      <a:headEnd len="med" w="med" type="none"/>
                      <a:tailEnd len="med" w="med" type="none"/>
                    </a:lnL>
                    <a:lnR cap="flat" cmpd="sng" w="9475">
                      <a:solidFill>
                        <a:srgbClr val="CCCCCC"/>
                      </a:solidFill>
                      <a:prstDash val="solid"/>
                      <a:round/>
                      <a:headEnd len="med" w="med" type="none"/>
                      <a:tailEnd len="med" w="med" type="none"/>
                    </a:lnR>
                    <a:lnT cap="flat" cmpd="sng" w="9475">
                      <a:solidFill>
                        <a:srgbClr val="000000"/>
                      </a:solidFill>
                      <a:prstDash val="solid"/>
                      <a:round/>
                      <a:headEnd len="med" w="med" type="none"/>
                      <a:tailEnd len="med" w="med" type="none"/>
                    </a:lnT>
                    <a:lnB cap="flat" cmpd="sng" w="9475">
                      <a:solidFill>
                        <a:srgbClr val="CCCCCC"/>
                      </a:solidFill>
                      <a:prstDash val="solid"/>
                      <a:round/>
                      <a:headEnd len="med" w="med" type="none"/>
                      <a:tailEnd len="med" w="med" type="none"/>
                    </a:lnB>
                    <a:solidFill>
                      <a:srgbClr val="FCE5CD"/>
                    </a:solidFill>
                  </a:tcPr>
                </a:tc>
                <a:tc>
                  <a:txBody>
                    <a:bodyPr>
                      <a:noAutofit/>
                    </a:bodyPr>
                    <a:lstStyle/>
                    <a:p>
                      <a:pPr indent="0" lvl="0" marL="0" rtl="0">
                        <a:spcBef>
                          <a:spcPts val="0"/>
                        </a:spcBef>
                        <a:buNone/>
                      </a:pPr>
                      <a:r>
                        <a:t/>
                      </a:r>
                      <a:endParaRPr/>
                    </a:p>
                  </a:txBody>
                  <a:tcPr marT="19050" marB="19050" marR="28575" marL="28575" anchor="b">
                    <a:lnL cap="flat" cmpd="sng" w="9475">
                      <a:solidFill>
                        <a:srgbClr val="CCCCCC"/>
                      </a:solidFill>
                      <a:prstDash val="solid"/>
                      <a:round/>
                      <a:headEnd len="med" w="med" type="none"/>
                      <a:tailEnd len="med" w="med" type="none"/>
                    </a:lnL>
                    <a:lnR cap="flat" cmpd="sng" w="9475">
                      <a:solidFill>
                        <a:srgbClr val="CCCCCC"/>
                      </a:solidFill>
                      <a:prstDash val="solid"/>
                      <a:round/>
                      <a:headEnd len="med" w="med" type="none"/>
                      <a:tailEnd len="med" w="med" type="none"/>
                    </a:lnR>
                    <a:lnT cap="flat" cmpd="sng" w="9475">
                      <a:solidFill>
                        <a:srgbClr val="000000"/>
                      </a:solidFill>
                      <a:prstDash val="solid"/>
                      <a:round/>
                      <a:headEnd len="med" w="med" type="none"/>
                      <a:tailEnd len="med" w="med" type="none"/>
                    </a:lnT>
                    <a:lnB cap="flat" cmpd="sng" w="9475">
                      <a:solidFill>
                        <a:srgbClr val="CCCCCC"/>
                      </a:solidFill>
                      <a:prstDash val="solid"/>
                      <a:round/>
                      <a:headEnd len="med" w="med" type="none"/>
                      <a:tailEnd len="med" w="med" type="none"/>
                    </a:lnB>
                    <a:solidFill>
                      <a:srgbClr val="FCE5CD"/>
                    </a:solidFill>
                  </a:tcPr>
                </a:tc>
                <a:tc>
                  <a:txBody>
                    <a:bodyPr>
                      <a:noAutofit/>
                    </a:bodyPr>
                    <a:lstStyle/>
                    <a:p>
                      <a:pPr indent="0" lvl="0" marL="0" rtl="0">
                        <a:spcBef>
                          <a:spcPts val="0"/>
                        </a:spcBef>
                        <a:buNone/>
                      </a:pPr>
                      <a:r>
                        <a:t/>
                      </a:r>
                      <a:endParaRPr/>
                    </a:p>
                  </a:txBody>
                  <a:tcPr marT="19050" marB="19050" marR="28575" marL="28575" anchor="b">
                    <a:lnL cap="flat" cmpd="sng" w="9475">
                      <a:solidFill>
                        <a:srgbClr val="CCCCCC"/>
                      </a:solidFill>
                      <a:prstDash val="solid"/>
                      <a:round/>
                      <a:headEnd len="med" w="med" type="none"/>
                      <a:tailEnd len="med" w="med" type="none"/>
                    </a:lnL>
                    <a:lnR cap="flat" cmpd="sng" w="9475">
                      <a:solidFill>
                        <a:srgbClr val="CCCCCC"/>
                      </a:solidFill>
                      <a:prstDash val="solid"/>
                      <a:round/>
                      <a:headEnd len="med" w="med" type="none"/>
                      <a:tailEnd len="med" w="med" type="none"/>
                    </a:lnR>
                    <a:lnT cap="flat" cmpd="sng" w="9475">
                      <a:solidFill>
                        <a:srgbClr val="000000"/>
                      </a:solidFill>
                      <a:prstDash val="solid"/>
                      <a:round/>
                      <a:headEnd len="med" w="med" type="none"/>
                      <a:tailEnd len="med" w="med" type="none"/>
                    </a:lnT>
                    <a:lnB cap="flat" cmpd="sng" w="9475">
                      <a:solidFill>
                        <a:srgbClr val="CCCCCC"/>
                      </a:solidFill>
                      <a:prstDash val="solid"/>
                      <a:round/>
                      <a:headEnd len="med" w="med" type="none"/>
                      <a:tailEnd len="med" w="med" type="none"/>
                    </a:lnB>
                  </a:tcPr>
                </a:tc>
                <a:tc>
                  <a:txBody>
                    <a:bodyPr>
                      <a:noAutofit/>
                    </a:bodyPr>
                    <a:lstStyle/>
                    <a:p>
                      <a:pPr indent="0" lvl="0" marL="0" rtl="0">
                        <a:spcBef>
                          <a:spcPts val="0"/>
                        </a:spcBef>
                        <a:buNone/>
                      </a:pPr>
                      <a:r>
                        <a:t/>
                      </a:r>
                      <a:endParaRPr/>
                    </a:p>
                  </a:txBody>
                  <a:tcPr marT="19050" marB="19050" marR="28575" marL="28575" anchor="b">
                    <a:lnL cap="flat" cmpd="sng" w="9475">
                      <a:solidFill>
                        <a:srgbClr val="CCCCCC"/>
                      </a:solidFill>
                      <a:prstDash val="solid"/>
                      <a:round/>
                      <a:headEnd len="med" w="med" type="none"/>
                      <a:tailEnd len="med" w="med" type="none"/>
                    </a:lnL>
                    <a:lnR cap="flat" cmpd="sng" w="9475">
                      <a:solidFill>
                        <a:srgbClr val="CCCCCC"/>
                      </a:solidFill>
                      <a:prstDash val="solid"/>
                      <a:round/>
                      <a:headEnd len="med" w="med" type="none"/>
                      <a:tailEnd len="med" w="med" type="none"/>
                    </a:lnR>
                    <a:lnT cap="flat" cmpd="sng" w="9475">
                      <a:solidFill>
                        <a:srgbClr val="000000"/>
                      </a:solidFill>
                      <a:prstDash val="solid"/>
                      <a:round/>
                      <a:headEnd len="med" w="med" type="none"/>
                      <a:tailEnd len="med" w="med" type="none"/>
                    </a:lnT>
                    <a:lnB cap="flat" cmpd="sng" w="9475">
                      <a:solidFill>
                        <a:srgbClr val="CCCCCC"/>
                      </a:solidFill>
                      <a:prstDash val="solid"/>
                      <a:round/>
                      <a:headEnd len="med" w="med" type="none"/>
                      <a:tailEnd len="med" w="med" type="none"/>
                    </a:lnB>
                  </a:tcPr>
                </a:tc>
                <a:tc>
                  <a:txBody>
                    <a:bodyPr>
                      <a:noAutofit/>
                    </a:bodyPr>
                    <a:lstStyle/>
                    <a:p>
                      <a:pPr indent="0" lvl="0" marL="0" rtl="0">
                        <a:spcBef>
                          <a:spcPts val="0"/>
                        </a:spcBef>
                        <a:buNone/>
                      </a:pPr>
                      <a:r>
                        <a:t/>
                      </a:r>
                      <a:endParaRPr/>
                    </a:p>
                  </a:txBody>
                  <a:tcPr marT="19050" marB="19050" marR="28575" marL="28575" anchor="b">
                    <a:lnL cap="flat" cmpd="sng" w="9475">
                      <a:solidFill>
                        <a:srgbClr val="CCCCCC"/>
                      </a:solidFill>
                      <a:prstDash val="solid"/>
                      <a:round/>
                      <a:headEnd len="med" w="med" type="none"/>
                      <a:tailEnd len="med" w="med" type="none"/>
                    </a:lnL>
                    <a:lnR cap="flat" cmpd="sng" w="9475">
                      <a:solidFill>
                        <a:srgbClr val="CCCCCC"/>
                      </a:solidFill>
                      <a:prstDash val="solid"/>
                      <a:round/>
                      <a:headEnd len="med" w="med" type="none"/>
                      <a:tailEnd len="med" w="med" type="none"/>
                    </a:lnR>
                    <a:lnT cap="flat" cmpd="sng" w="9475">
                      <a:solidFill>
                        <a:srgbClr val="000000"/>
                      </a:solidFill>
                      <a:prstDash val="solid"/>
                      <a:round/>
                      <a:headEnd len="med" w="med" type="none"/>
                      <a:tailEnd len="med" w="med" type="none"/>
                    </a:lnT>
                    <a:lnB cap="flat" cmpd="sng" w="9475">
                      <a:solidFill>
                        <a:srgbClr val="CCCCCC"/>
                      </a:solidFill>
                      <a:prstDash val="solid"/>
                      <a:round/>
                      <a:headEnd len="med" w="med" type="none"/>
                      <a:tailEnd len="med" w="med" type="none"/>
                    </a:lnB>
                  </a:tcPr>
                </a:tc>
                <a:tc>
                  <a:txBody>
                    <a:bodyPr>
                      <a:noAutofit/>
                    </a:bodyPr>
                    <a:lstStyle/>
                    <a:p>
                      <a:pPr indent="0" lvl="0" marL="0" rtl="0">
                        <a:spcBef>
                          <a:spcPts val="0"/>
                        </a:spcBef>
                        <a:buNone/>
                      </a:pPr>
                      <a:r>
                        <a:t/>
                      </a:r>
                      <a:endParaRPr/>
                    </a:p>
                  </a:txBody>
                  <a:tcPr marT="19050" marB="19050" marR="28575" marL="28575" anchor="b">
                    <a:lnL cap="flat" cmpd="sng" w="9475">
                      <a:solidFill>
                        <a:srgbClr val="CCCCCC"/>
                      </a:solidFill>
                      <a:prstDash val="solid"/>
                      <a:round/>
                      <a:headEnd len="med" w="med" type="none"/>
                      <a:tailEnd len="med" w="med" type="none"/>
                    </a:lnL>
                    <a:lnR cap="flat" cmpd="sng" w="9475">
                      <a:solidFill>
                        <a:srgbClr val="CCCCCC"/>
                      </a:solidFill>
                      <a:prstDash val="solid"/>
                      <a:round/>
                      <a:headEnd len="med" w="med" type="none"/>
                      <a:tailEnd len="med" w="med" type="none"/>
                    </a:lnR>
                    <a:lnT cap="flat" cmpd="sng" w="9475">
                      <a:solidFill>
                        <a:srgbClr val="000000"/>
                      </a:solidFill>
                      <a:prstDash val="solid"/>
                      <a:round/>
                      <a:headEnd len="med" w="med" type="none"/>
                      <a:tailEnd len="med" w="med" type="none"/>
                    </a:lnT>
                    <a:lnB cap="flat" cmpd="sng" w="9475">
                      <a:solidFill>
                        <a:srgbClr val="CCCCCC"/>
                      </a:solidFill>
                      <a:prstDash val="solid"/>
                      <a:round/>
                      <a:headEnd len="med" w="med" type="none"/>
                      <a:tailEnd len="med" w="med" type="none"/>
                    </a:lnB>
                  </a:tcPr>
                </a:tc>
                <a:tc>
                  <a:txBody>
                    <a:bodyPr>
                      <a:noAutofit/>
                    </a:bodyPr>
                    <a:lstStyle/>
                    <a:p>
                      <a:pPr indent="0" lvl="0" marL="0" rtl="0">
                        <a:spcBef>
                          <a:spcPts val="0"/>
                        </a:spcBef>
                        <a:buNone/>
                      </a:pPr>
                      <a:r>
                        <a:t/>
                      </a:r>
                      <a:endParaRPr/>
                    </a:p>
                  </a:txBody>
                  <a:tcPr marT="19050" marB="19050" marR="28575" marL="28575" anchor="b">
                    <a:lnL cap="flat" cmpd="sng" w="9475">
                      <a:solidFill>
                        <a:srgbClr val="CCCCCC"/>
                      </a:solidFill>
                      <a:prstDash val="solid"/>
                      <a:round/>
                      <a:headEnd len="med" w="med" type="none"/>
                      <a:tailEnd len="med" w="med" type="none"/>
                    </a:lnL>
                    <a:lnR cap="flat" cmpd="sng" w="9475">
                      <a:solidFill>
                        <a:srgbClr val="CCCCCC"/>
                      </a:solidFill>
                      <a:prstDash val="solid"/>
                      <a:round/>
                      <a:headEnd len="med" w="med" type="none"/>
                      <a:tailEnd len="med" w="med" type="none"/>
                    </a:lnR>
                    <a:lnT cap="flat" cmpd="sng" w="9475">
                      <a:solidFill>
                        <a:srgbClr val="000000"/>
                      </a:solidFill>
                      <a:prstDash val="solid"/>
                      <a:round/>
                      <a:headEnd len="med" w="med" type="none"/>
                      <a:tailEnd len="med" w="med" type="none"/>
                    </a:lnT>
                    <a:lnB cap="flat" cmpd="sng" w="9475">
                      <a:solidFill>
                        <a:srgbClr val="CCCCCC"/>
                      </a:solidFill>
                      <a:prstDash val="solid"/>
                      <a:round/>
                      <a:headEnd len="med" w="med" type="none"/>
                      <a:tailEnd len="med" w="med" type="none"/>
                    </a:lnB>
                  </a:tcPr>
                </a:tc>
                <a:tc>
                  <a:txBody>
                    <a:bodyPr>
                      <a:noAutofit/>
                    </a:bodyPr>
                    <a:lstStyle/>
                    <a:p>
                      <a:pPr indent="0" lvl="0" marL="0" rtl="0">
                        <a:spcBef>
                          <a:spcPts val="0"/>
                        </a:spcBef>
                        <a:buNone/>
                      </a:pPr>
                      <a:r>
                        <a:t/>
                      </a:r>
                      <a:endParaRPr/>
                    </a:p>
                  </a:txBody>
                  <a:tcPr marT="19050" marB="19050" marR="28575" marL="28575" anchor="b">
                    <a:lnL cap="flat" cmpd="sng" w="9475">
                      <a:solidFill>
                        <a:srgbClr val="CCCCCC"/>
                      </a:solidFill>
                      <a:prstDash val="solid"/>
                      <a:round/>
                      <a:headEnd len="med" w="med" type="none"/>
                      <a:tailEnd len="med" w="med" type="none"/>
                    </a:lnL>
                    <a:lnR cap="flat" cmpd="sng" w="9475">
                      <a:solidFill>
                        <a:srgbClr val="CCCCCC"/>
                      </a:solidFill>
                      <a:prstDash val="solid"/>
                      <a:round/>
                      <a:headEnd len="med" w="med" type="none"/>
                      <a:tailEnd len="med" w="med" type="none"/>
                    </a:lnR>
                    <a:lnT cap="flat" cmpd="sng" w="9475">
                      <a:solidFill>
                        <a:srgbClr val="000000"/>
                      </a:solidFill>
                      <a:prstDash val="solid"/>
                      <a:round/>
                      <a:headEnd len="med" w="med" type="none"/>
                      <a:tailEnd len="med" w="med" type="none"/>
                    </a:lnT>
                    <a:lnB cap="flat" cmpd="sng" w="9475">
                      <a:solidFill>
                        <a:srgbClr val="CCCCCC"/>
                      </a:solidFill>
                      <a:prstDash val="solid"/>
                      <a:round/>
                      <a:headEnd len="med" w="med" type="none"/>
                      <a:tailEnd len="med" w="med" type="none"/>
                    </a:lnB>
                  </a:tcPr>
                </a:tc>
                <a:tc>
                  <a:txBody>
                    <a:bodyPr>
                      <a:noAutofit/>
                    </a:bodyPr>
                    <a:lstStyle/>
                    <a:p>
                      <a:pPr indent="0" lvl="0" marL="0" rtl="0">
                        <a:spcBef>
                          <a:spcPts val="0"/>
                        </a:spcBef>
                        <a:buNone/>
                      </a:pPr>
                      <a:r>
                        <a:t/>
                      </a:r>
                      <a:endParaRPr/>
                    </a:p>
                  </a:txBody>
                  <a:tcPr marT="19050" marB="19050" marR="28575" marL="28575" anchor="b">
                    <a:lnL cap="flat" cmpd="sng" w="9475">
                      <a:solidFill>
                        <a:srgbClr val="CCCCCC"/>
                      </a:solidFill>
                      <a:prstDash val="solid"/>
                      <a:round/>
                      <a:headEnd len="med" w="med" type="none"/>
                      <a:tailEnd len="med" w="med" type="none"/>
                    </a:lnL>
                    <a:lnR cap="flat" cmpd="sng" w="9475">
                      <a:solidFill>
                        <a:srgbClr val="000000"/>
                      </a:solidFill>
                      <a:prstDash val="solid"/>
                      <a:round/>
                      <a:headEnd len="med" w="med" type="none"/>
                      <a:tailEnd len="med" w="med" type="none"/>
                    </a:lnR>
                    <a:lnT cap="flat" cmpd="sng" w="9475">
                      <a:solidFill>
                        <a:srgbClr val="000000"/>
                      </a:solidFill>
                      <a:prstDash val="solid"/>
                      <a:round/>
                      <a:headEnd len="med" w="med" type="none"/>
                      <a:tailEnd len="med" w="med" type="none"/>
                    </a:lnT>
                    <a:lnB cap="flat" cmpd="sng" w="9475">
                      <a:solidFill>
                        <a:srgbClr val="CCCCCC"/>
                      </a:solidFill>
                      <a:prstDash val="solid"/>
                      <a:round/>
                      <a:headEnd len="med" w="med" type="none"/>
                      <a:tailEnd len="med" w="med" type="none"/>
                    </a:lnB>
                  </a:tcPr>
                </a:tc>
              </a:tr>
              <a:tr h="251475">
                <a:tc>
                  <a:txBody>
                    <a:bodyPr>
                      <a:noAutofit/>
                    </a:bodyPr>
                    <a:lstStyle/>
                    <a:p>
                      <a:pPr indent="0" lvl="0" marL="0" rtl="0">
                        <a:lnSpc>
                          <a:spcPct val="115000"/>
                        </a:lnSpc>
                        <a:spcBef>
                          <a:spcPts val="0"/>
                        </a:spcBef>
                        <a:buNone/>
                      </a:pPr>
                      <a:r>
                        <a:rPr b="1" lang="en-US" sz="1100"/>
                        <a:t>Data Sorting</a:t>
                      </a:r>
                    </a:p>
                  </a:txBody>
                  <a:tcPr marT="19050" marB="19050" marR="28575" marL="28575" anchor="b">
                    <a:lnL cap="flat" cmpd="sng" w="9475">
                      <a:solidFill>
                        <a:srgbClr val="000000"/>
                      </a:solidFill>
                      <a:prstDash val="solid"/>
                      <a:round/>
                      <a:headEnd len="med" w="med" type="none"/>
                      <a:tailEnd len="med" w="med" type="none"/>
                    </a:lnL>
                    <a:lnR cap="flat" cmpd="sng" w="9475">
                      <a:solidFill>
                        <a:srgbClr val="000000"/>
                      </a:solidFill>
                      <a:prstDash val="solid"/>
                      <a:round/>
                      <a:headEnd len="med" w="med" type="none"/>
                      <a:tailEnd len="med" w="med" type="none"/>
                    </a:lnR>
                    <a:lnT cap="flat" cmpd="sng" w="9475">
                      <a:solidFill>
                        <a:srgbClr val="CCCCCC"/>
                      </a:solidFill>
                      <a:prstDash val="solid"/>
                      <a:round/>
                      <a:headEnd len="med" w="med" type="none"/>
                      <a:tailEnd len="med" w="med" type="none"/>
                    </a:lnT>
                    <a:lnB cap="flat" cmpd="sng" w="9475">
                      <a:solidFill>
                        <a:srgbClr val="CCCCCC"/>
                      </a:solidFill>
                      <a:prstDash val="solid"/>
                      <a:round/>
                      <a:headEnd len="med" w="med" type="none"/>
                      <a:tailEnd len="med" w="med" type="none"/>
                    </a:lnB>
                  </a:tcPr>
                </a:tc>
                <a:tc>
                  <a:txBody>
                    <a:bodyPr>
                      <a:noAutofit/>
                    </a:bodyPr>
                    <a:lstStyle/>
                    <a:p>
                      <a:pPr indent="0" lvl="0" marL="0" rtl="0">
                        <a:lnSpc>
                          <a:spcPct val="115000"/>
                        </a:lnSpc>
                        <a:spcBef>
                          <a:spcPts val="0"/>
                        </a:spcBef>
                        <a:buNone/>
                      </a:pPr>
                      <a:r>
                        <a:rPr b="1" lang="en-US" sz="1100"/>
                        <a:t>Dian</a:t>
                      </a:r>
                    </a:p>
                  </a:txBody>
                  <a:tcPr marT="19050" marB="19050" marR="28575" marL="28575" anchor="b">
                    <a:lnL cap="flat" cmpd="sng" w="9475">
                      <a:solidFill>
                        <a:srgbClr val="000000"/>
                      </a:solidFill>
                      <a:prstDash val="solid"/>
                      <a:round/>
                      <a:headEnd len="med" w="med" type="none"/>
                      <a:tailEnd len="med" w="med" type="none"/>
                    </a:lnL>
                    <a:lnR cap="flat" cmpd="sng" w="9475">
                      <a:solidFill>
                        <a:srgbClr val="000000"/>
                      </a:solidFill>
                      <a:prstDash val="solid"/>
                      <a:round/>
                      <a:headEnd len="med" w="med" type="none"/>
                      <a:tailEnd len="med" w="med" type="none"/>
                    </a:lnR>
                    <a:lnT cap="flat" cmpd="sng" w="9475">
                      <a:solidFill>
                        <a:srgbClr val="CCCCCC"/>
                      </a:solidFill>
                      <a:prstDash val="solid"/>
                      <a:round/>
                      <a:headEnd len="med" w="med" type="none"/>
                      <a:tailEnd len="med" w="med" type="none"/>
                    </a:lnT>
                    <a:lnB cap="flat" cmpd="sng" w="9475">
                      <a:solidFill>
                        <a:srgbClr val="CCCCCC"/>
                      </a:solidFill>
                      <a:prstDash val="solid"/>
                      <a:round/>
                      <a:headEnd len="med" w="med" type="none"/>
                      <a:tailEnd len="med" w="med" type="none"/>
                    </a:lnB>
                  </a:tcPr>
                </a:tc>
                <a:tc>
                  <a:txBody>
                    <a:bodyPr>
                      <a:noAutofit/>
                    </a:bodyPr>
                    <a:lstStyle/>
                    <a:p>
                      <a:pPr indent="0" lvl="0" marL="0" rtl="0">
                        <a:spcBef>
                          <a:spcPts val="0"/>
                        </a:spcBef>
                        <a:buNone/>
                      </a:pPr>
                      <a:r>
                        <a:t/>
                      </a:r>
                      <a:endParaRPr/>
                    </a:p>
                  </a:txBody>
                  <a:tcPr marT="19050" marB="19050" marR="28575" marL="28575" anchor="b">
                    <a:lnL cap="flat" cmpd="sng" w="9475">
                      <a:solidFill>
                        <a:srgbClr val="000000"/>
                      </a:solidFill>
                      <a:prstDash val="solid"/>
                      <a:round/>
                      <a:headEnd len="med" w="med" type="none"/>
                      <a:tailEnd len="med" w="med" type="none"/>
                    </a:lnL>
                    <a:lnR cap="flat" cmpd="sng" w="9475">
                      <a:solidFill>
                        <a:srgbClr val="CCCCCC"/>
                      </a:solidFill>
                      <a:prstDash val="solid"/>
                      <a:round/>
                      <a:headEnd len="med" w="med" type="none"/>
                      <a:tailEnd len="med" w="med" type="none"/>
                    </a:lnR>
                    <a:lnT cap="flat" cmpd="sng" w="9475">
                      <a:solidFill>
                        <a:srgbClr val="CCCCCC"/>
                      </a:solidFill>
                      <a:prstDash val="solid"/>
                      <a:round/>
                      <a:headEnd len="med" w="med" type="none"/>
                      <a:tailEnd len="med" w="med" type="none"/>
                    </a:lnT>
                    <a:lnB cap="flat" cmpd="sng" w="9475">
                      <a:solidFill>
                        <a:srgbClr val="CCCCCC"/>
                      </a:solidFill>
                      <a:prstDash val="solid"/>
                      <a:round/>
                      <a:headEnd len="med" w="med" type="none"/>
                      <a:tailEnd len="med" w="med" type="none"/>
                    </a:lnB>
                    <a:solidFill>
                      <a:srgbClr val="FCE5CD"/>
                    </a:solidFill>
                  </a:tcPr>
                </a:tc>
                <a:tc>
                  <a:txBody>
                    <a:bodyPr>
                      <a:noAutofit/>
                    </a:bodyPr>
                    <a:lstStyle/>
                    <a:p>
                      <a:pPr indent="0" lvl="0" marL="0" rtl="0">
                        <a:spcBef>
                          <a:spcPts val="0"/>
                        </a:spcBef>
                        <a:buNone/>
                      </a:pPr>
                      <a:r>
                        <a:t/>
                      </a:r>
                      <a:endParaRPr/>
                    </a:p>
                  </a:txBody>
                  <a:tcPr marT="19050" marB="19050" marR="28575" marL="28575" anchor="b">
                    <a:lnL cap="flat" cmpd="sng" w="9475">
                      <a:solidFill>
                        <a:srgbClr val="CCCCCC"/>
                      </a:solidFill>
                      <a:prstDash val="solid"/>
                      <a:round/>
                      <a:headEnd len="med" w="med" type="none"/>
                      <a:tailEnd len="med" w="med" type="none"/>
                    </a:lnL>
                    <a:lnR cap="flat" cmpd="sng" w="9475">
                      <a:solidFill>
                        <a:srgbClr val="CCCCCC"/>
                      </a:solidFill>
                      <a:prstDash val="solid"/>
                      <a:round/>
                      <a:headEnd len="med" w="med" type="none"/>
                      <a:tailEnd len="med" w="med" type="none"/>
                    </a:lnR>
                    <a:lnT cap="flat" cmpd="sng" w="9475">
                      <a:solidFill>
                        <a:srgbClr val="CCCCCC"/>
                      </a:solidFill>
                      <a:prstDash val="solid"/>
                      <a:round/>
                      <a:headEnd len="med" w="med" type="none"/>
                      <a:tailEnd len="med" w="med" type="none"/>
                    </a:lnT>
                    <a:lnB cap="flat" cmpd="sng" w="9475">
                      <a:solidFill>
                        <a:srgbClr val="CCCCCC"/>
                      </a:solidFill>
                      <a:prstDash val="solid"/>
                      <a:round/>
                      <a:headEnd len="med" w="med" type="none"/>
                      <a:tailEnd len="med" w="med" type="none"/>
                    </a:lnB>
                    <a:solidFill>
                      <a:srgbClr val="FCE5CD"/>
                    </a:solidFill>
                  </a:tcPr>
                </a:tc>
                <a:tc>
                  <a:txBody>
                    <a:bodyPr>
                      <a:noAutofit/>
                    </a:bodyPr>
                    <a:lstStyle/>
                    <a:p>
                      <a:pPr indent="0" lvl="0" marL="0" rtl="0">
                        <a:spcBef>
                          <a:spcPts val="0"/>
                        </a:spcBef>
                        <a:buNone/>
                      </a:pPr>
                      <a:r>
                        <a:t/>
                      </a:r>
                      <a:endParaRPr/>
                    </a:p>
                  </a:txBody>
                  <a:tcPr marT="19050" marB="19050" marR="28575" marL="28575" anchor="b">
                    <a:lnL cap="flat" cmpd="sng" w="9475">
                      <a:solidFill>
                        <a:srgbClr val="CCCCCC"/>
                      </a:solidFill>
                      <a:prstDash val="solid"/>
                      <a:round/>
                      <a:headEnd len="med" w="med" type="none"/>
                      <a:tailEnd len="med" w="med" type="none"/>
                    </a:lnL>
                    <a:lnR cap="flat" cmpd="sng" w="9475">
                      <a:solidFill>
                        <a:srgbClr val="CCCCCC"/>
                      </a:solidFill>
                      <a:prstDash val="solid"/>
                      <a:round/>
                      <a:headEnd len="med" w="med" type="none"/>
                      <a:tailEnd len="med" w="med" type="none"/>
                    </a:lnR>
                    <a:lnT cap="flat" cmpd="sng" w="9475">
                      <a:solidFill>
                        <a:srgbClr val="CCCCCC"/>
                      </a:solidFill>
                      <a:prstDash val="solid"/>
                      <a:round/>
                      <a:headEnd len="med" w="med" type="none"/>
                      <a:tailEnd len="med" w="med" type="none"/>
                    </a:lnT>
                    <a:lnB cap="flat" cmpd="sng" w="9475">
                      <a:solidFill>
                        <a:srgbClr val="CCCCCC"/>
                      </a:solidFill>
                      <a:prstDash val="solid"/>
                      <a:round/>
                      <a:headEnd len="med" w="med" type="none"/>
                      <a:tailEnd len="med" w="med" type="none"/>
                    </a:lnB>
                    <a:solidFill>
                      <a:srgbClr val="FCE5CD"/>
                    </a:solidFill>
                  </a:tcPr>
                </a:tc>
                <a:tc>
                  <a:txBody>
                    <a:bodyPr>
                      <a:noAutofit/>
                    </a:bodyPr>
                    <a:lstStyle/>
                    <a:p>
                      <a:pPr indent="0" lvl="0" marL="0" rtl="0">
                        <a:spcBef>
                          <a:spcPts val="0"/>
                        </a:spcBef>
                        <a:buNone/>
                      </a:pPr>
                      <a:r>
                        <a:t/>
                      </a:r>
                      <a:endParaRPr/>
                    </a:p>
                  </a:txBody>
                  <a:tcPr marT="19050" marB="19050" marR="28575" marL="28575" anchor="b">
                    <a:lnL cap="flat" cmpd="sng" w="9475">
                      <a:solidFill>
                        <a:srgbClr val="CCCCCC"/>
                      </a:solidFill>
                      <a:prstDash val="solid"/>
                      <a:round/>
                      <a:headEnd len="med" w="med" type="none"/>
                      <a:tailEnd len="med" w="med" type="none"/>
                    </a:lnL>
                    <a:lnR cap="flat" cmpd="sng" w="9475">
                      <a:solidFill>
                        <a:srgbClr val="CCCCCC"/>
                      </a:solidFill>
                      <a:prstDash val="solid"/>
                      <a:round/>
                      <a:headEnd len="med" w="med" type="none"/>
                      <a:tailEnd len="med" w="med" type="none"/>
                    </a:lnR>
                    <a:lnT cap="flat" cmpd="sng" w="9475">
                      <a:solidFill>
                        <a:srgbClr val="CCCCCC"/>
                      </a:solidFill>
                      <a:prstDash val="solid"/>
                      <a:round/>
                      <a:headEnd len="med" w="med" type="none"/>
                      <a:tailEnd len="med" w="med" type="none"/>
                    </a:lnT>
                    <a:lnB cap="flat" cmpd="sng" w="9475">
                      <a:solidFill>
                        <a:srgbClr val="CCCCCC"/>
                      </a:solidFill>
                      <a:prstDash val="solid"/>
                      <a:round/>
                      <a:headEnd len="med" w="med" type="none"/>
                      <a:tailEnd len="med" w="med" type="none"/>
                    </a:lnB>
                  </a:tcPr>
                </a:tc>
                <a:tc>
                  <a:txBody>
                    <a:bodyPr>
                      <a:noAutofit/>
                    </a:bodyPr>
                    <a:lstStyle/>
                    <a:p>
                      <a:pPr indent="0" lvl="0" marL="0" rtl="0">
                        <a:spcBef>
                          <a:spcPts val="0"/>
                        </a:spcBef>
                        <a:buNone/>
                      </a:pPr>
                      <a:r>
                        <a:t/>
                      </a:r>
                      <a:endParaRPr/>
                    </a:p>
                  </a:txBody>
                  <a:tcPr marT="19050" marB="19050" marR="28575" marL="28575" anchor="b">
                    <a:lnL cap="flat" cmpd="sng" w="9475">
                      <a:solidFill>
                        <a:srgbClr val="CCCCCC"/>
                      </a:solidFill>
                      <a:prstDash val="solid"/>
                      <a:round/>
                      <a:headEnd len="med" w="med" type="none"/>
                      <a:tailEnd len="med" w="med" type="none"/>
                    </a:lnL>
                    <a:lnR cap="flat" cmpd="sng" w="9475">
                      <a:solidFill>
                        <a:srgbClr val="CCCCCC"/>
                      </a:solidFill>
                      <a:prstDash val="solid"/>
                      <a:round/>
                      <a:headEnd len="med" w="med" type="none"/>
                      <a:tailEnd len="med" w="med" type="none"/>
                    </a:lnR>
                    <a:lnT cap="flat" cmpd="sng" w="9475">
                      <a:solidFill>
                        <a:srgbClr val="CCCCCC"/>
                      </a:solidFill>
                      <a:prstDash val="solid"/>
                      <a:round/>
                      <a:headEnd len="med" w="med" type="none"/>
                      <a:tailEnd len="med" w="med" type="none"/>
                    </a:lnT>
                    <a:lnB cap="flat" cmpd="sng" w="9475">
                      <a:solidFill>
                        <a:srgbClr val="CCCCCC"/>
                      </a:solidFill>
                      <a:prstDash val="solid"/>
                      <a:round/>
                      <a:headEnd len="med" w="med" type="none"/>
                      <a:tailEnd len="med" w="med" type="none"/>
                    </a:lnB>
                  </a:tcPr>
                </a:tc>
                <a:tc>
                  <a:txBody>
                    <a:bodyPr>
                      <a:noAutofit/>
                    </a:bodyPr>
                    <a:lstStyle/>
                    <a:p>
                      <a:pPr indent="0" lvl="0" marL="0" rtl="0">
                        <a:spcBef>
                          <a:spcPts val="0"/>
                        </a:spcBef>
                        <a:buNone/>
                      </a:pPr>
                      <a:r>
                        <a:t/>
                      </a:r>
                      <a:endParaRPr/>
                    </a:p>
                  </a:txBody>
                  <a:tcPr marT="19050" marB="19050" marR="28575" marL="28575" anchor="b">
                    <a:lnL cap="flat" cmpd="sng" w="9475">
                      <a:solidFill>
                        <a:srgbClr val="CCCCCC"/>
                      </a:solidFill>
                      <a:prstDash val="solid"/>
                      <a:round/>
                      <a:headEnd len="med" w="med" type="none"/>
                      <a:tailEnd len="med" w="med" type="none"/>
                    </a:lnL>
                    <a:lnR cap="flat" cmpd="sng" w="9475">
                      <a:solidFill>
                        <a:srgbClr val="CCCCCC"/>
                      </a:solidFill>
                      <a:prstDash val="solid"/>
                      <a:round/>
                      <a:headEnd len="med" w="med" type="none"/>
                      <a:tailEnd len="med" w="med" type="none"/>
                    </a:lnR>
                    <a:lnT cap="flat" cmpd="sng" w="9475">
                      <a:solidFill>
                        <a:srgbClr val="CCCCCC"/>
                      </a:solidFill>
                      <a:prstDash val="solid"/>
                      <a:round/>
                      <a:headEnd len="med" w="med" type="none"/>
                      <a:tailEnd len="med" w="med" type="none"/>
                    </a:lnT>
                    <a:lnB cap="flat" cmpd="sng" w="9475">
                      <a:solidFill>
                        <a:srgbClr val="CCCCCC"/>
                      </a:solidFill>
                      <a:prstDash val="solid"/>
                      <a:round/>
                      <a:headEnd len="med" w="med" type="none"/>
                      <a:tailEnd len="med" w="med" type="none"/>
                    </a:lnB>
                  </a:tcPr>
                </a:tc>
                <a:tc>
                  <a:txBody>
                    <a:bodyPr>
                      <a:noAutofit/>
                    </a:bodyPr>
                    <a:lstStyle/>
                    <a:p>
                      <a:pPr indent="0" lvl="0" marL="0" rtl="0">
                        <a:spcBef>
                          <a:spcPts val="0"/>
                        </a:spcBef>
                        <a:buNone/>
                      </a:pPr>
                      <a:r>
                        <a:t/>
                      </a:r>
                      <a:endParaRPr/>
                    </a:p>
                  </a:txBody>
                  <a:tcPr marT="19050" marB="19050" marR="28575" marL="28575" anchor="b">
                    <a:lnL cap="flat" cmpd="sng" w="9475">
                      <a:solidFill>
                        <a:srgbClr val="CCCCCC"/>
                      </a:solidFill>
                      <a:prstDash val="solid"/>
                      <a:round/>
                      <a:headEnd len="med" w="med" type="none"/>
                      <a:tailEnd len="med" w="med" type="none"/>
                    </a:lnL>
                    <a:lnR cap="flat" cmpd="sng" w="9475">
                      <a:solidFill>
                        <a:srgbClr val="CCCCCC"/>
                      </a:solidFill>
                      <a:prstDash val="solid"/>
                      <a:round/>
                      <a:headEnd len="med" w="med" type="none"/>
                      <a:tailEnd len="med" w="med" type="none"/>
                    </a:lnR>
                    <a:lnT cap="flat" cmpd="sng" w="9475">
                      <a:solidFill>
                        <a:srgbClr val="CCCCCC"/>
                      </a:solidFill>
                      <a:prstDash val="solid"/>
                      <a:round/>
                      <a:headEnd len="med" w="med" type="none"/>
                      <a:tailEnd len="med" w="med" type="none"/>
                    </a:lnT>
                    <a:lnB cap="flat" cmpd="sng" w="9475">
                      <a:solidFill>
                        <a:srgbClr val="CCCCCC"/>
                      </a:solidFill>
                      <a:prstDash val="solid"/>
                      <a:round/>
                      <a:headEnd len="med" w="med" type="none"/>
                      <a:tailEnd len="med" w="med" type="none"/>
                    </a:lnB>
                  </a:tcPr>
                </a:tc>
                <a:tc>
                  <a:txBody>
                    <a:bodyPr>
                      <a:noAutofit/>
                    </a:bodyPr>
                    <a:lstStyle/>
                    <a:p>
                      <a:pPr indent="0" lvl="0" marL="0" rtl="0">
                        <a:spcBef>
                          <a:spcPts val="0"/>
                        </a:spcBef>
                        <a:buNone/>
                      </a:pPr>
                      <a:r>
                        <a:t/>
                      </a:r>
                      <a:endParaRPr/>
                    </a:p>
                  </a:txBody>
                  <a:tcPr marT="19050" marB="19050" marR="28575" marL="28575" anchor="b">
                    <a:lnL cap="flat" cmpd="sng" w="9475">
                      <a:solidFill>
                        <a:srgbClr val="CCCCCC"/>
                      </a:solidFill>
                      <a:prstDash val="solid"/>
                      <a:round/>
                      <a:headEnd len="med" w="med" type="none"/>
                      <a:tailEnd len="med" w="med" type="none"/>
                    </a:lnL>
                    <a:lnR cap="flat" cmpd="sng" w="9475">
                      <a:solidFill>
                        <a:srgbClr val="CCCCCC"/>
                      </a:solidFill>
                      <a:prstDash val="solid"/>
                      <a:round/>
                      <a:headEnd len="med" w="med" type="none"/>
                      <a:tailEnd len="med" w="med" type="none"/>
                    </a:lnR>
                    <a:lnT cap="flat" cmpd="sng" w="9475">
                      <a:solidFill>
                        <a:srgbClr val="CCCCCC"/>
                      </a:solidFill>
                      <a:prstDash val="solid"/>
                      <a:round/>
                      <a:headEnd len="med" w="med" type="none"/>
                      <a:tailEnd len="med" w="med" type="none"/>
                    </a:lnT>
                    <a:lnB cap="flat" cmpd="sng" w="9475">
                      <a:solidFill>
                        <a:srgbClr val="CCCCCC"/>
                      </a:solidFill>
                      <a:prstDash val="solid"/>
                      <a:round/>
                      <a:headEnd len="med" w="med" type="none"/>
                      <a:tailEnd len="med" w="med" type="none"/>
                    </a:lnB>
                  </a:tcPr>
                </a:tc>
                <a:tc>
                  <a:txBody>
                    <a:bodyPr>
                      <a:noAutofit/>
                    </a:bodyPr>
                    <a:lstStyle/>
                    <a:p>
                      <a:pPr indent="0" lvl="0" marL="0" rtl="0">
                        <a:spcBef>
                          <a:spcPts val="0"/>
                        </a:spcBef>
                        <a:buNone/>
                      </a:pPr>
                      <a:r>
                        <a:t/>
                      </a:r>
                      <a:endParaRPr/>
                    </a:p>
                  </a:txBody>
                  <a:tcPr marT="19050" marB="19050" marR="28575" marL="28575" anchor="b">
                    <a:lnL cap="flat" cmpd="sng" w="9475">
                      <a:solidFill>
                        <a:srgbClr val="CCCCCC"/>
                      </a:solidFill>
                      <a:prstDash val="solid"/>
                      <a:round/>
                      <a:headEnd len="med" w="med" type="none"/>
                      <a:tailEnd len="med" w="med" type="none"/>
                    </a:lnL>
                    <a:lnR cap="flat" cmpd="sng" w="9475">
                      <a:solidFill>
                        <a:srgbClr val="000000"/>
                      </a:solidFill>
                      <a:prstDash val="solid"/>
                      <a:round/>
                      <a:headEnd len="med" w="med" type="none"/>
                      <a:tailEnd len="med" w="med" type="none"/>
                    </a:lnR>
                    <a:lnT cap="flat" cmpd="sng" w="9475">
                      <a:solidFill>
                        <a:srgbClr val="CCCCCC"/>
                      </a:solidFill>
                      <a:prstDash val="solid"/>
                      <a:round/>
                      <a:headEnd len="med" w="med" type="none"/>
                      <a:tailEnd len="med" w="med" type="none"/>
                    </a:lnT>
                    <a:lnB cap="flat" cmpd="sng" w="9475">
                      <a:solidFill>
                        <a:srgbClr val="CCCCCC"/>
                      </a:solidFill>
                      <a:prstDash val="solid"/>
                      <a:round/>
                      <a:headEnd len="med" w="med" type="none"/>
                      <a:tailEnd len="med" w="med" type="none"/>
                    </a:lnB>
                  </a:tcPr>
                </a:tc>
              </a:tr>
              <a:tr h="251475">
                <a:tc>
                  <a:txBody>
                    <a:bodyPr>
                      <a:noAutofit/>
                    </a:bodyPr>
                    <a:lstStyle/>
                    <a:p>
                      <a:pPr indent="0" lvl="0" marL="0" rtl="0">
                        <a:lnSpc>
                          <a:spcPct val="115000"/>
                        </a:lnSpc>
                        <a:spcBef>
                          <a:spcPts val="0"/>
                        </a:spcBef>
                        <a:buNone/>
                      </a:pPr>
                      <a:r>
                        <a:rPr b="1" lang="en-US" sz="1100"/>
                        <a:t>Data Preprocessing</a:t>
                      </a:r>
                    </a:p>
                  </a:txBody>
                  <a:tcPr marT="19050" marB="19050" marR="28575" marL="28575" anchor="b">
                    <a:lnL cap="flat" cmpd="sng" w="9475">
                      <a:solidFill>
                        <a:srgbClr val="000000"/>
                      </a:solidFill>
                      <a:prstDash val="solid"/>
                      <a:round/>
                      <a:headEnd len="med" w="med" type="none"/>
                      <a:tailEnd len="med" w="med" type="none"/>
                    </a:lnL>
                    <a:lnR cap="flat" cmpd="sng" w="9475">
                      <a:solidFill>
                        <a:srgbClr val="000000"/>
                      </a:solidFill>
                      <a:prstDash val="solid"/>
                      <a:round/>
                      <a:headEnd len="med" w="med" type="none"/>
                      <a:tailEnd len="med" w="med" type="none"/>
                    </a:lnR>
                    <a:lnT cap="flat" cmpd="sng" w="9475">
                      <a:solidFill>
                        <a:srgbClr val="CCCCCC"/>
                      </a:solidFill>
                      <a:prstDash val="solid"/>
                      <a:round/>
                      <a:headEnd len="med" w="med" type="none"/>
                      <a:tailEnd len="med" w="med" type="none"/>
                    </a:lnT>
                    <a:lnB cap="flat" cmpd="sng" w="9475">
                      <a:solidFill>
                        <a:srgbClr val="000000"/>
                      </a:solidFill>
                      <a:prstDash val="solid"/>
                      <a:round/>
                      <a:headEnd len="med" w="med" type="none"/>
                      <a:tailEnd len="med" w="med" type="none"/>
                    </a:lnB>
                  </a:tcPr>
                </a:tc>
                <a:tc>
                  <a:txBody>
                    <a:bodyPr>
                      <a:noAutofit/>
                    </a:bodyPr>
                    <a:lstStyle/>
                    <a:p>
                      <a:pPr indent="0" lvl="0" marL="0" rtl="0">
                        <a:lnSpc>
                          <a:spcPct val="115000"/>
                        </a:lnSpc>
                        <a:spcBef>
                          <a:spcPts val="0"/>
                        </a:spcBef>
                        <a:buNone/>
                      </a:pPr>
                      <a:r>
                        <a:rPr b="1" lang="en-US" sz="1100"/>
                        <a:t>Vikram, Dian</a:t>
                      </a:r>
                    </a:p>
                  </a:txBody>
                  <a:tcPr marT="19050" marB="19050" marR="28575" marL="28575" anchor="b">
                    <a:lnL cap="flat" cmpd="sng" w="9475">
                      <a:solidFill>
                        <a:srgbClr val="000000"/>
                      </a:solidFill>
                      <a:prstDash val="solid"/>
                      <a:round/>
                      <a:headEnd len="med" w="med" type="none"/>
                      <a:tailEnd len="med" w="med" type="none"/>
                    </a:lnL>
                    <a:lnR cap="flat" cmpd="sng" w="9475">
                      <a:solidFill>
                        <a:srgbClr val="000000"/>
                      </a:solidFill>
                      <a:prstDash val="solid"/>
                      <a:round/>
                      <a:headEnd len="med" w="med" type="none"/>
                      <a:tailEnd len="med" w="med" type="none"/>
                    </a:lnR>
                    <a:lnT cap="flat" cmpd="sng" w="9475">
                      <a:solidFill>
                        <a:srgbClr val="CCCCCC"/>
                      </a:solidFill>
                      <a:prstDash val="solid"/>
                      <a:round/>
                      <a:headEnd len="med" w="med" type="none"/>
                      <a:tailEnd len="med" w="med" type="none"/>
                    </a:lnT>
                    <a:lnB cap="flat" cmpd="sng" w="9475">
                      <a:solidFill>
                        <a:srgbClr val="000000"/>
                      </a:solidFill>
                      <a:prstDash val="solid"/>
                      <a:round/>
                      <a:headEnd len="med" w="med" type="none"/>
                      <a:tailEnd len="med" w="med" type="none"/>
                    </a:lnB>
                  </a:tcPr>
                </a:tc>
                <a:tc>
                  <a:txBody>
                    <a:bodyPr>
                      <a:noAutofit/>
                    </a:bodyPr>
                    <a:lstStyle/>
                    <a:p>
                      <a:pPr indent="0" lvl="0" marL="0" rtl="0">
                        <a:spcBef>
                          <a:spcPts val="0"/>
                        </a:spcBef>
                        <a:buNone/>
                      </a:pPr>
                      <a:r>
                        <a:t/>
                      </a:r>
                      <a:endParaRPr/>
                    </a:p>
                  </a:txBody>
                  <a:tcPr marT="19050" marB="19050" marR="28575" marL="28575" anchor="b">
                    <a:lnL cap="flat" cmpd="sng" w="9475">
                      <a:solidFill>
                        <a:srgbClr val="000000"/>
                      </a:solidFill>
                      <a:prstDash val="solid"/>
                      <a:round/>
                      <a:headEnd len="med" w="med" type="none"/>
                      <a:tailEnd len="med" w="med" type="none"/>
                    </a:lnL>
                    <a:lnR cap="flat" cmpd="sng" w="9475">
                      <a:solidFill>
                        <a:srgbClr val="CCCCCC"/>
                      </a:solidFill>
                      <a:prstDash val="solid"/>
                      <a:round/>
                      <a:headEnd len="med" w="med" type="none"/>
                      <a:tailEnd len="med" w="med" type="none"/>
                    </a:lnR>
                    <a:lnT cap="flat" cmpd="sng" w="9475">
                      <a:solidFill>
                        <a:srgbClr val="CCCCCC"/>
                      </a:solidFill>
                      <a:prstDash val="solid"/>
                      <a:round/>
                      <a:headEnd len="med" w="med" type="none"/>
                      <a:tailEnd len="med" w="med" type="none"/>
                    </a:lnT>
                    <a:lnB cap="flat" cmpd="sng" w="9475">
                      <a:solidFill>
                        <a:srgbClr val="000000"/>
                      </a:solidFill>
                      <a:prstDash val="solid"/>
                      <a:round/>
                      <a:headEnd len="med" w="med" type="none"/>
                      <a:tailEnd len="med" w="med" type="none"/>
                    </a:lnB>
                  </a:tcPr>
                </a:tc>
                <a:tc>
                  <a:txBody>
                    <a:bodyPr>
                      <a:noAutofit/>
                    </a:bodyPr>
                    <a:lstStyle/>
                    <a:p>
                      <a:pPr indent="0" lvl="0" marL="0" rtl="0">
                        <a:spcBef>
                          <a:spcPts val="0"/>
                        </a:spcBef>
                        <a:buNone/>
                      </a:pPr>
                      <a:r>
                        <a:t/>
                      </a:r>
                      <a:endParaRPr/>
                    </a:p>
                  </a:txBody>
                  <a:tcPr marT="19050" marB="19050" marR="28575" marL="28575" anchor="b">
                    <a:lnL cap="flat" cmpd="sng" w="9475">
                      <a:solidFill>
                        <a:srgbClr val="CCCCCC"/>
                      </a:solidFill>
                      <a:prstDash val="solid"/>
                      <a:round/>
                      <a:headEnd len="med" w="med" type="none"/>
                      <a:tailEnd len="med" w="med" type="none"/>
                    </a:lnL>
                    <a:lnR cap="flat" cmpd="sng" w="9475">
                      <a:solidFill>
                        <a:srgbClr val="CCCCCC"/>
                      </a:solidFill>
                      <a:prstDash val="solid"/>
                      <a:round/>
                      <a:headEnd len="med" w="med" type="none"/>
                      <a:tailEnd len="med" w="med" type="none"/>
                    </a:lnR>
                    <a:lnT cap="flat" cmpd="sng" w="9475">
                      <a:solidFill>
                        <a:srgbClr val="CCCCCC"/>
                      </a:solidFill>
                      <a:prstDash val="solid"/>
                      <a:round/>
                      <a:headEnd len="med" w="med" type="none"/>
                      <a:tailEnd len="med" w="med" type="none"/>
                    </a:lnT>
                    <a:lnB cap="flat" cmpd="sng" w="9475">
                      <a:solidFill>
                        <a:srgbClr val="000000"/>
                      </a:solidFill>
                      <a:prstDash val="solid"/>
                      <a:round/>
                      <a:headEnd len="med" w="med" type="none"/>
                      <a:tailEnd len="med" w="med" type="none"/>
                    </a:lnB>
                    <a:solidFill>
                      <a:srgbClr val="FCE5CD"/>
                    </a:solidFill>
                  </a:tcPr>
                </a:tc>
                <a:tc>
                  <a:txBody>
                    <a:bodyPr>
                      <a:noAutofit/>
                    </a:bodyPr>
                    <a:lstStyle/>
                    <a:p>
                      <a:pPr indent="0" lvl="0" marL="0" rtl="0">
                        <a:spcBef>
                          <a:spcPts val="0"/>
                        </a:spcBef>
                        <a:buNone/>
                      </a:pPr>
                      <a:r>
                        <a:t/>
                      </a:r>
                      <a:endParaRPr/>
                    </a:p>
                  </a:txBody>
                  <a:tcPr marT="19050" marB="19050" marR="28575" marL="28575" anchor="b">
                    <a:lnL cap="flat" cmpd="sng" w="9475">
                      <a:solidFill>
                        <a:srgbClr val="CCCCCC"/>
                      </a:solidFill>
                      <a:prstDash val="solid"/>
                      <a:round/>
                      <a:headEnd len="med" w="med" type="none"/>
                      <a:tailEnd len="med" w="med" type="none"/>
                    </a:lnL>
                    <a:lnR cap="flat" cmpd="sng" w="9475">
                      <a:solidFill>
                        <a:srgbClr val="CCCCCC"/>
                      </a:solidFill>
                      <a:prstDash val="solid"/>
                      <a:round/>
                      <a:headEnd len="med" w="med" type="none"/>
                      <a:tailEnd len="med" w="med" type="none"/>
                    </a:lnR>
                    <a:lnT cap="flat" cmpd="sng" w="9475">
                      <a:solidFill>
                        <a:srgbClr val="CCCCCC"/>
                      </a:solidFill>
                      <a:prstDash val="solid"/>
                      <a:round/>
                      <a:headEnd len="med" w="med" type="none"/>
                      <a:tailEnd len="med" w="med" type="none"/>
                    </a:lnT>
                    <a:lnB cap="flat" cmpd="sng" w="9475">
                      <a:solidFill>
                        <a:srgbClr val="000000"/>
                      </a:solidFill>
                      <a:prstDash val="solid"/>
                      <a:round/>
                      <a:headEnd len="med" w="med" type="none"/>
                      <a:tailEnd len="med" w="med" type="none"/>
                    </a:lnB>
                    <a:solidFill>
                      <a:srgbClr val="FCE5CD"/>
                    </a:solidFill>
                  </a:tcPr>
                </a:tc>
                <a:tc>
                  <a:txBody>
                    <a:bodyPr>
                      <a:noAutofit/>
                    </a:bodyPr>
                    <a:lstStyle/>
                    <a:p>
                      <a:pPr indent="0" lvl="0" marL="0" rtl="0">
                        <a:spcBef>
                          <a:spcPts val="0"/>
                        </a:spcBef>
                        <a:buNone/>
                      </a:pPr>
                      <a:r>
                        <a:t/>
                      </a:r>
                      <a:endParaRPr/>
                    </a:p>
                  </a:txBody>
                  <a:tcPr marT="19050" marB="19050" marR="28575" marL="28575" anchor="b">
                    <a:lnL cap="flat" cmpd="sng" w="9475">
                      <a:solidFill>
                        <a:srgbClr val="CCCCCC"/>
                      </a:solidFill>
                      <a:prstDash val="solid"/>
                      <a:round/>
                      <a:headEnd len="med" w="med" type="none"/>
                      <a:tailEnd len="med" w="med" type="none"/>
                    </a:lnL>
                    <a:lnR cap="flat" cmpd="sng" w="9475">
                      <a:solidFill>
                        <a:srgbClr val="CCCCCC"/>
                      </a:solidFill>
                      <a:prstDash val="solid"/>
                      <a:round/>
                      <a:headEnd len="med" w="med" type="none"/>
                      <a:tailEnd len="med" w="med" type="none"/>
                    </a:lnR>
                    <a:lnT cap="flat" cmpd="sng" w="9475">
                      <a:solidFill>
                        <a:srgbClr val="CCCCCC"/>
                      </a:solidFill>
                      <a:prstDash val="solid"/>
                      <a:round/>
                      <a:headEnd len="med" w="med" type="none"/>
                      <a:tailEnd len="med" w="med" type="none"/>
                    </a:lnT>
                    <a:lnB cap="flat" cmpd="sng" w="9475">
                      <a:solidFill>
                        <a:srgbClr val="000000"/>
                      </a:solidFill>
                      <a:prstDash val="solid"/>
                      <a:round/>
                      <a:headEnd len="med" w="med" type="none"/>
                      <a:tailEnd len="med" w="med" type="none"/>
                    </a:lnB>
                  </a:tcPr>
                </a:tc>
                <a:tc>
                  <a:txBody>
                    <a:bodyPr>
                      <a:noAutofit/>
                    </a:bodyPr>
                    <a:lstStyle/>
                    <a:p>
                      <a:pPr indent="0" lvl="0" marL="0" rtl="0">
                        <a:spcBef>
                          <a:spcPts val="0"/>
                        </a:spcBef>
                        <a:buNone/>
                      </a:pPr>
                      <a:r>
                        <a:t/>
                      </a:r>
                      <a:endParaRPr/>
                    </a:p>
                  </a:txBody>
                  <a:tcPr marT="19050" marB="19050" marR="28575" marL="28575" anchor="b">
                    <a:lnL cap="flat" cmpd="sng" w="9475">
                      <a:solidFill>
                        <a:srgbClr val="CCCCCC"/>
                      </a:solidFill>
                      <a:prstDash val="solid"/>
                      <a:round/>
                      <a:headEnd len="med" w="med" type="none"/>
                      <a:tailEnd len="med" w="med" type="none"/>
                    </a:lnL>
                    <a:lnR cap="flat" cmpd="sng" w="9475">
                      <a:solidFill>
                        <a:srgbClr val="CCCCCC"/>
                      </a:solidFill>
                      <a:prstDash val="solid"/>
                      <a:round/>
                      <a:headEnd len="med" w="med" type="none"/>
                      <a:tailEnd len="med" w="med" type="none"/>
                    </a:lnR>
                    <a:lnT cap="flat" cmpd="sng" w="9475">
                      <a:solidFill>
                        <a:srgbClr val="CCCCCC"/>
                      </a:solidFill>
                      <a:prstDash val="solid"/>
                      <a:round/>
                      <a:headEnd len="med" w="med" type="none"/>
                      <a:tailEnd len="med" w="med" type="none"/>
                    </a:lnT>
                    <a:lnB cap="flat" cmpd="sng" w="9475">
                      <a:solidFill>
                        <a:srgbClr val="000000"/>
                      </a:solidFill>
                      <a:prstDash val="solid"/>
                      <a:round/>
                      <a:headEnd len="med" w="med" type="none"/>
                      <a:tailEnd len="med" w="med" type="none"/>
                    </a:lnB>
                  </a:tcPr>
                </a:tc>
                <a:tc>
                  <a:txBody>
                    <a:bodyPr>
                      <a:noAutofit/>
                    </a:bodyPr>
                    <a:lstStyle/>
                    <a:p>
                      <a:pPr indent="0" lvl="0" marL="0" rtl="0">
                        <a:spcBef>
                          <a:spcPts val="0"/>
                        </a:spcBef>
                        <a:buNone/>
                      </a:pPr>
                      <a:r>
                        <a:t/>
                      </a:r>
                      <a:endParaRPr/>
                    </a:p>
                  </a:txBody>
                  <a:tcPr marT="19050" marB="19050" marR="28575" marL="28575" anchor="b">
                    <a:lnL cap="flat" cmpd="sng" w="9475">
                      <a:solidFill>
                        <a:srgbClr val="CCCCCC"/>
                      </a:solidFill>
                      <a:prstDash val="solid"/>
                      <a:round/>
                      <a:headEnd len="med" w="med" type="none"/>
                      <a:tailEnd len="med" w="med" type="none"/>
                    </a:lnL>
                    <a:lnR cap="flat" cmpd="sng" w="9475">
                      <a:solidFill>
                        <a:srgbClr val="CCCCCC"/>
                      </a:solidFill>
                      <a:prstDash val="solid"/>
                      <a:round/>
                      <a:headEnd len="med" w="med" type="none"/>
                      <a:tailEnd len="med" w="med" type="none"/>
                    </a:lnR>
                    <a:lnT cap="flat" cmpd="sng" w="9475">
                      <a:solidFill>
                        <a:srgbClr val="CCCCCC"/>
                      </a:solidFill>
                      <a:prstDash val="solid"/>
                      <a:round/>
                      <a:headEnd len="med" w="med" type="none"/>
                      <a:tailEnd len="med" w="med" type="none"/>
                    </a:lnT>
                    <a:lnB cap="flat" cmpd="sng" w="9475">
                      <a:solidFill>
                        <a:srgbClr val="000000"/>
                      </a:solidFill>
                      <a:prstDash val="solid"/>
                      <a:round/>
                      <a:headEnd len="med" w="med" type="none"/>
                      <a:tailEnd len="med" w="med" type="none"/>
                    </a:lnB>
                  </a:tcPr>
                </a:tc>
                <a:tc>
                  <a:txBody>
                    <a:bodyPr>
                      <a:noAutofit/>
                    </a:bodyPr>
                    <a:lstStyle/>
                    <a:p>
                      <a:pPr indent="0" lvl="0" marL="0" rtl="0">
                        <a:spcBef>
                          <a:spcPts val="0"/>
                        </a:spcBef>
                        <a:buNone/>
                      </a:pPr>
                      <a:r>
                        <a:t/>
                      </a:r>
                      <a:endParaRPr/>
                    </a:p>
                  </a:txBody>
                  <a:tcPr marT="19050" marB="19050" marR="28575" marL="28575" anchor="b">
                    <a:lnL cap="flat" cmpd="sng" w="9475">
                      <a:solidFill>
                        <a:srgbClr val="CCCCCC"/>
                      </a:solidFill>
                      <a:prstDash val="solid"/>
                      <a:round/>
                      <a:headEnd len="med" w="med" type="none"/>
                      <a:tailEnd len="med" w="med" type="none"/>
                    </a:lnL>
                    <a:lnR cap="flat" cmpd="sng" w="9475">
                      <a:solidFill>
                        <a:srgbClr val="CCCCCC"/>
                      </a:solidFill>
                      <a:prstDash val="solid"/>
                      <a:round/>
                      <a:headEnd len="med" w="med" type="none"/>
                      <a:tailEnd len="med" w="med" type="none"/>
                    </a:lnR>
                    <a:lnT cap="flat" cmpd="sng" w="9475">
                      <a:solidFill>
                        <a:srgbClr val="CCCCCC"/>
                      </a:solidFill>
                      <a:prstDash val="solid"/>
                      <a:round/>
                      <a:headEnd len="med" w="med" type="none"/>
                      <a:tailEnd len="med" w="med" type="none"/>
                    </a:lnT>
                    <a:lnB cap="flat" cmpd="sng" w="9475">
                      <a:solidFill>
                        <a:srgbClr val="000000"/>
                      </a:solidFill>
                      <a:prstDash val="solid"/>
                      <a:round/>
                      <a:headEnd len="med" w="med" type="none"/>
                      <a:tailEnd len="med" w="med" type="none"/>
                    </a:lnB>
                  </a:tcPr>
                </a:tc>
                <a:tc>
                  <a:txBody>
                    <a:bodyPr>
                      <a:noAutofit/>
                    </a:bodyPr>
                    <a:lstStyle/>
                    <a:p>
                      <a:pPr indent="0" lvl="0" marL="0" rtl="0">
                        <a:spcBef>
                          <a:spcPts val="0"/>
                        </a:spcBef>
                        <a:buNone/>
                      </a:pPr>
                      <a:r>
                        <a:t/>
                      </a:r>
                      <a:endParaRPr/>
                    </a:p>
                  </a:txBody>
                  <a:tcPr marT="19050" marB="19050" marR="28575" marL="28575" anchor="b">
                    <a:lnL cap="flat" cmpd="sng" w="9475">
                      <a:solidFill>
                        <a:srgbClr val="CCCCCC"/>
                      </a:solidFill>
                      <a:prstDash val="solid"/>
                      <a:round/>
                      <a:headEnd len="med" w="med" type="none"/>
                      <a:tailEnd len="med" w="med" type="none"/>
                    </a:lnL>
                    <a:lnR cap="flat" cmpd="sng" w="9475">
                      <a:solidFill>
                        <a:srgbClr val="CCCCCC"/>
                      </a:solidFill>
                      <a:prstDash val="solid"/>
                      <a:round/>
                      <a:headEnd len="med" w="med" type="none"/>
                      <a:tailEnd len="med" w="med" type="none"/>
                    </a:lnR>
                    <a:lnT cap="flat" cmpd="sng" w="9475">
                      <a:solidFill>
                        <a:srgbClr val="CCCCCC"/>
                      </a:solidFill>
                      <a:prstDash val="solid"/>
                      <a:round/>
                      <a:headEnd len="med" w="med" type="none"/>
                      <a:tailEnd len="med" w="med" type="none"/>
                    </a:lnT>
                    <a:lnB cap="flat" cmpd="sng" w="9475">
                      <a:solidFill>
                        <a:srgbClr val="000000"/>
                      </a:solidFill>
                      <a:prstDash val="solid"/>
                      <a:round/>
                      <a:headEnd len="med" w="med" type="none"/>
                      <a:tailEnd len="med" w="med" type="none"/>
                    </a:lnB>
                  </a:tcPr>
                </a:tc>
                <a:tc>
                  <a:txBody>
                    <a:bodyPr>
                      <a:noAutofit/>
                    </a:bodyPr>
                    <a:lstStyle/>
                    <a:p>
                      <a:pPr indent="0" lvl="0" marL="0" rtl="0">
                        <a:spcBef>
                          <a:spcPts val="0"/>
                        </a:spcBef>
                        <a:buNone/>
                      </a:pPr>
                      <a:r>
                        <a:t/>
                      </a:r>
                      <a:endParaRPr/>
                    </a:p>
                  </a:txBody>
                  <a:tcPr marT="19050" marB="19050" marR="28575" marL="28575" anchor="b">
                    <a:lnL cap="flat" cmpd="sng" w="9475">
                      <a:solidFill>
                        <a:srgbClr val="CCCCCC"/>
                      </a:solidFill>
                      <a:prstDash val="solid"/>
                      <a:round/>
                      <a:headEnd len="med" w="med" type="none"/>
                      <a:tailEnd len="med" w="med" type="none"/>
                    </a:lnL>
                    <a:lnR cap="flat" cmpd="sng" w="9475">
                      <a:solidFill>
                        <a:srgbClr val="000000"/>
                      </a:solidFill>
                      <a:prstDash val="solid"/>
                      <a:round/>
                      <a:headEnd len="med" w="med" type="none"/>
                      <a:tailEnd len="med" w="med" type="none"/>
                    </a:lnR>
                    <a:lnT cap="flat" cmpd="sng" w="9475">
                      <a:solidFill>
                        <a:srgbClr val="CCCCCC"/>
                      </a:solidFill>
                      <a:prstDash val="solid"/>
                      <a:round/>
                      <a:headEnd len="med" w="med" type="none"/>
                      <a:tailEnd len="med" w="med" type="none"/>
                    </a:lnT>
                    <a:lnB cap="flat" cmpd="sng" w="9475">
                      <a:solidFill>
                        <a:srgbClr val="000000"/>
                      </a:solidFill>
                      <a:prstDash val="solid"/>
                      <a:round/>
                      <a:headEnd len="med" w="med" type="none"/>
                      <a:tailEnd len="med" w="med" type="none"/>
                    </a:lnB>
                  </a:tcPr>
                </a:tc>
              </a:tr>
              <a:tr h="251475">
                <a:tc>
                  <a:txBody>
                    <a:bodyPr>
                      <a:noAutofit/>
                    </a:bodyPr>
                    <a:lstStyle/>
                    <a:p>
                      <a:pPr indent="0" lvl="0" marL="0" rtl="0">
                        <a:lnSpc>
                          <a:spcPct val="115000"/>
                        </a:lnSpc>
                        <a:spcBef>
                          <a:spcPts val="0"/>
                        </a:spcBef>
                        <a:buNone/>
                      </a:pPr>
                      <a:r>
                        <a:rPr b="1" lang="en-US" sz="1100"/>
                        <a:t>Data Analysis</a:t>
                      </a:r>
                    </a:p>
                  </a:txBody>
                  <a:tcPr marT="19050" marB="19050" marR="28575" marL="28575" anchor="b">
                    <a:lnL cap="flat" cmpd="sng" w="9475">
                      <a:solidFill>
                        <a:srgbClr val="000000"/>
                      </a:solidFill>
                      <a:prstDash val="solid"/>
                      <a:round/>
                      <a:headEnd len="med" w="med" type="none"/>
                      <a:tailEnd len="med" w="med" type="none"/>
                    </a:lnL>
                    <a:lnR cap="flat" cmpd="sng" w="9475">
                      <a:solidFill>
                        <a:srgbClr val="000000"/>
                      </a:solidFill>
                      <a:prstDash val="solid"/>
                      <a:round/>
                      <a:headEnd len="med" w="med" type="none"/>
                      <a:tailEnd len="med" w="med" type="none"/>
                    </a:lnR>
                    <a:lnT cap="flat" cmpd="sng" w="9475">
                      <a:solidFill>
                        <a:srgbClr val="000000"/>
                      </a:solidFill>
                      <a:prstDash val="solid"/>
                      <a:round/>
                      <a:headEnd len="med" w="med" type="none"/>
                      <a:tailEnd len="med" w="med" type="none"/>
                    </a:lnT>
                    <a:lnB cap="flat" cmpd="sng" w="9475">
                      <a:solidFill>
                        <a:srgbClr val="000000"/>
                      </a:solidFill>
                      <a:prstDash val="solid"/>
                      <a:round/>
                      <a:headEnd len="med" w="med" type="none"/>
                      <a:tailEnd len="med" w="med" type="none"/>
                    </a:lnB>
                    <a:solidFill>
                      <a:srgbClr val="F3F3F3"/>
                    </a:solidFill>
                  </a:tcPr>
                </a:tc>
                <a:tc>
                  <a:txBody>
                    <a:bodyPr>
                      <a:noAutofit/>
                    </a:bodyPr>
                    <a:lstStyle/>
                    <a:p>
                      <a:pPr indent="0" lvl="0" marL="0" rtl="0">
                        <a:spcBef>
                          <a:spcPts val="0"/>
                        </a:spcBef>
                        <a:buNone/>
                      </a:pPr>
                      <a:r>
                        <a:t/>
                      </a:r>
                      <a:endParaRPr b="1" sz="1100"/>
                    </a:p>
                  </a:txBody>
                  <a:tcPr marT="19050" marB="19050" marR="28575" marL="28575" anchor="b">
                    <a:lnL cap="flat" cmpd="sng" w="9475">
                      <a:solidFill>
                        <a:srgbClr val="000000"/>
                      </a:solidFill>
                      <a:prstDash val="solid"/>
                      <a:round/>
                      <a:headEnd len="med" w="med" type="none"/>
                      <a:tailEnd len="med" w="med" type="none"/>
                    </a:lnL>
                    <a:lnR cap="flat" cmpd="sng" w="9475">
                      <a:solidFill>
                        <a:srgbClr val="000000"/>
                      </a:solidFill>
                      <a:prstDash val="solid"/>
                      <a:round/>
                      <a:headEnd len="med" w="med" type="none"/>
                      <a:tailEnd len="med" w="med" type="none"/>
                    </a:lnR>
                    <a:lnT cap="flat" cmpd="sng" w="9475">
                      <a:solidFill>
                        <a:srgbClr val="000000"/>
                      </a:solidFill>
                      <a:prstDash val="solid"/>
                      <a:round/>
                      <a:headEnd len="med" w="med" type="none"/>
                      <a:tailEnd len="med" w="med" type="none"/>
                    </a:lnT>
                    <a:lnB cap="flat" cmpd="sng" w="9475">
                      <a:solidFill>
                        <a:srgbClr val="000000"/>
                      </a:solidFill>
                      <a:prstDash val="solid"/>
                      <a:round/>
                      <a:headEnd len="med" w="med" type="none"/>
                      <a:tailEnd len="med" w="med" type="none"/>
                    </a:lnB>
                    <a:solidFill>
                      <a:srgbClr val="F3F3F3"/>
                    </a:solidFill>
                  </a:tcPr>
                </a:tc>
                <a:tc>
                  <a:txBody>
                    <a:bodyPr>
                      <a:noAutofit/>
                    </a:bodyPr>
                    <a:lstStyle/>
                    <a:p>
                      <a:pPr indent="0" lvl="0" marL="0" rtl="0">
                        <a:spcBef>
                          <a:spcPts val="0"/>
                        </a:spcBef>
                        <a:buNone/>
                      </a:pPr>
                      <a:r>
                        <a:t/>
                      </a:r>
                      <a:endParaRPr/>
                    </a:p>
                  </a:txBody>
                  <a:tcPr marT="19050" marB="19050" marR="28575" marL="28575" anchor="b">
                    <a:lnL cap="flat" cmpd="sng" w="9475">
                      <a:solidFill>
                        <a:srgbClr val="000000"/>
                      </a:solidFill>
                      <a:prstDash val="solid"/>
                      <a:round/>
                      <a:headEnd len="med" w="med" type="none"/>
                      <a:tailEnd len="med" w="med" type="none"/>
                    </a:lnL>
                    <a:lnR cap="flat" cmpd="sng" w="9475">
                      <a:solidFill>
                        <a:srgbClr val="CCCCCC"/>
                      </a:solidFill>
                      <a:prstDash val="solid"/>
                      <a:round/>
                      <a:headEnd len="med" w="med" type="none"/>
                      <a:tailEnd len="med" w="med" type="none"/>
                    </a:lnR>
                    <a:lnT cap="flat" cmpd="sng" w="9475">
                      <a:solidFill>
                        <a:srgbClr val="000000"/>
                      </a:solidFill>
                      <a:prstDash val="solid"/>
                      <a:round/>
                      <a:headEnd len="med" w="med" type="none"/>
                      <a:tailEnd len="med" w="med" type="none"/>
                    </a:lnT>
                    <a:lnB cap="flat" cmpd="sng" w="9475">
                      <a:solidFill>
                        <a:srgbClr val="000000"/>
                      </a:solidFill>
                      <a:prstDash val="solid"/>
                      <a:round/>
                      <a:headEnd len="med" w="med" type="none"/>
                      <a:tailEnd len="med" w="med" type="none"/>
                    </a:lnB>
                    <a:solidFill>
                      <a:srgbClr val="F3F3F3"/>
                    </a:solidFill>
                  </a:tcPr>
                </a:tc>
                <a:tc>
                  <a:txBody>
                    <a:bodyPr>
                      <a:noAutofit/>
                    </a:bodyPr>
                    <a:lstStyle/>
                    <a:p>
                      <a:pPr indent="0" lvl="0" marL="0" rtl="0">
                        <a:spcBef>
                          <a:spcPts val="0"/>
                        </a:spcBef>
                        <a:buNone/>
                      </a:pPr>
                      <a:r>
                        <a:t/>
                      </a:r>
                      <a:endParaRPr/>
                    </a:p>
                  </a:txBody>
                  <a:tcPr marT="19050" marB="19050" marR="28575" marL="28575" anchor="b">
                    <a:lnL cap="flat" cmpd="sng" w="9475">
                      <a:solidFill>
                        <a:srgbClr val="CCCCCC"/>
                      </a:solidFill>
                      <a:prstDash val="solid"/>
                      <a:round/>
                      <a:headEnd len="med" w="med" type="none"/>
                      <a:tailEnd len="med" w="med" type="none"/>
                    </a:lnL>
                    <a:lnR cap="flat" cmpd="sng" w="9475">
                      <a:solidFill>
                        <a:srgbClr val="CCCCCC"/>
                      </a:solidFill>
                      <a:prstDash val="solid"/>
                      <a:round/>
                      <a:headEnd len="med" w="med" type="none"/>
                      <a:tailEnd len="med" w="med" type="none"/>
                    </a:lnR>
                    <a:lnT cap="flat" cmpd="sng" w="9475">
                      <a:solidFill>
                        <a:srgbClr val="000000"/>
                      </a:solidFill>
                      <a:prstDash val="solid"/>
                      <a:round/>
                      <a:headEnd len="med" w="med" type="none"/>
                      <a:tailEnd len="med" w="med" type="none"/>
                    </a:lnT>
                    <a:lnB cap="flat" cmpd="sng" w="9475">
                      <a:solidFill>
                        <a:srgbClr val="000000"/>
                      </a:solidFill>
                      <a:prstDash val="solid"/>
                      <a:round/>
                      <a:headEnd len="med" w="med" type="none"/>
                      <a:tailEnd len="med" w="med" type="none"/>
                    </a:lnB>
                    <a:solidFill>
                      <a:srgbClr val="F3F3F3"/>
                    </a:solidFill>
                  </a:tcPr>
                </a:tc>
                <a:tc>
                  <a:txBody>
                    <a:bodyPr>
                      <a:noAutofit/>
                    </a:bodyPr>
                    <a:lstStyle/>
                    <a:p>
                      <a:pPr indent="0" lvl="0" marL="0" rtl="0">
                        <a:spcBef>
                          <a:spcPts val="0"/>
                        </a:spcBef>
                        <a:buNone/>
                      </a:pPr>
                      <a:r>
                        <a:t/>
                      </a:r>
                      <a:endParaRPr/>
                    </a:p>
                  </a:txBody>
                  <a:tcPr marT="19050" marB="19050" marR="28575" marL="28575" anchor="b">
                    <a:lnL cap="flat" cmpd="sng" w="9475">
                      <a:solidFill>
                        <a:srgbClr val="CCCCCC"/>
                      </a:solidFill>
                      <a:prstDash val="solid"/>
                      <a:round/>
                      <a:headEnd len="med" w="med" type="none"/>
                      <a:tailEnd len="med" w="med" type="none"/>
                    </a:lnL>
                    <a:lnR cap="flat" cmpd="sng" w="9475">
                      <a:solidFill>
                        <a:srgbClr val="CCCCCC"/>
                      </a:solidFill>
                      <a:prstDash val="solid"/>
                      <a:round/>
                      <a:headEnd len="med" w="med" type="none"/>
                      <a:tailEnd len="med" w="med" type="none"/>
                    </a:lnR>
                    <a:lnT cap="flat" cmpd="sng" w="9475">
                      <a:solidFill>
                        <a:srgbClr val="000000"/>
                      </a:solidFill>
                      <a:prstDash val="solid"/>
                      <a:round/>
                      <a:headEnd len="med" w="med" type="none"/>
                      <a:tailEnd len="med" w="med" type="none"/>
                    </a:lnT>
                    <a:lnB cap="flat" cmpd="sng" w="9475">
                      <a:solidFill>
                        <a:srgbClr val="000000"/>
                      </a:solidFill>
                      <a:prstDash val="solid"/>
                      <a:round/>
                      <a:headEnd len="med" w="med" type="none"/>
                      <a:tailEnd len="med" w="med" type="none"/>
                    </a:lnB>
                    <a:solidFill>
                      <a:srgbClr val="F3F3F3"/>
                    </a:solidFill>
                  </a:tcPr>
                </a:tc>
                <a:tc>
                  <a:txBody>
                    <a:bodyPr>
                      <a:noAutofit/>
                    </a:bodyPr>
                    <a:lstStyle/>
                    <a:p>
                      <a:pPr indent="0" lvl="0" marL="0" rtl="0">
                        <a:spcBef>
                          <a:spcPts val="0"/>
                        </a:spcBef>
                        <a:buNone/>
                      </a:pPr>
                      <a:r>
                        <a:t/>
                      </a:r>
                      <a:endParaRPr/>
                    </a:p>
                  </a:txBody>
                  <a:tcPr marT="19050" marB="19050" marR="28575" marL="28575" anchor="b">
                    <a:lnL cap="flat" cmpd="sng" w="9475">
                      <a:solidFill>
                        <a:srgbClr val="CCCCCC"/>
                      </a:solidFill>
                      <a:prstDash val="solid"/>
                      <a:round/>
                      <a:headEnd len="med" w="med" type="none"/>
                      <a:tailEnd len="med" w="med" type="none"/>
                    </a:lnL>
                    <a:lnR cap="flat" cmpd="sng" w="9475">
                      <a:solidFill>
                        <a:srgbClr val="CCCCCC"/>
                      </a:solidFill>
                      <a:prstDash val="solid"/>
                      <a:round/>
                      <a:headEnd len="med" w="med" type="none"/>
                      <a:tailEnd len="med" w="med" type="none"/>
                    </a:lnR>
                    <a:lnT cap="flat" cmpd="sng" w="9475">
                      <a:solidFill>
                        <a:srgbClr val="000000"/>
                      </a:solidFill>
                      <a:prstDash val="solid"/>
                      <a:round/>
                      <a:headEnd len="med" w="med" type="none"/>
                      <a:tailEnd len="med" w="med" type="none"/>
                    </a:lnT>
                    <a:lnB cap="flat" cmpd="sng" w="9475">
                      <a:solidFill>
                        <a:srgbClr val="000000"/>
                      </a:solidFill>
                      <a:prstDash val="solid"/>
                      <a:round/>
                      <a:headEnd len="med" w="med" type="none"/>
                      <a:tailEnd len="med" w="med" type="none"/>
                    </a:lnB>
                    <a:solidFill>
                      <a:srgbClr val="F3F3F3"/>
                    </a:solidFill>
                  </a:tcPr>
                </a:tc>
                <a:tc>
                  <a:txBody>
                    <a:bodyPr>
                      <a:noAutofit/>
                    </a:bodyPr>
                    <a:lstStyle/>
                    <a:p>
                      <a:pPr indent="0" lvl="0" marL="0" rtl="0">
                        <a:spcBef>
                          <a:spcPts val="0"/>
                        </a:spcBef>
                        <a:buNone/>
                      </a:pPr>
                      <a:r>
                        <a:t/>
                      </a:r>
                      <a:endParaRPr/>
                    </a:p>
                  </a:txBody>
                  <a:tcPr marT="19050" marB="19050" marR="28575" marL="28575" anchor="b">
                    <a:lnL cap="flat" cmpd="sng" w="9475">
                      <a:solidFill>
                        <a:srgbClr val="CCCCCC"/>
                      </a:solidFill>
                      <a:prstDash val="solid"/>
                      <a:round/>
                      <a:headEnd len="med" w="med" type="none"/>
                      <a:tailEnd len="med" w="med" type="none"/>
                    </a:lnL>
                    <a:lnR cap="flat" cmpd="sng" w="9475">
                      <a:solidFill>
                        <a:srgbClr val="CCCCCC"/>
                      </a:solidFill>
                      <a:prstDash val="solid"/>
                      <a:round/>
                      <a:headEnd len="med" w="med" type="none"/>
                      <a:tailEnd len="med" w="med" type="none"/>
                    </a:lnR>
                    <a:lnT cap="flat" cmpd="sng" w="9475">
                      <a:solidFill>
                        <a:srgbClr val="000000"/>
                      </a:solidFill>
                      <a:prstDash val="solid"/>
                      <a:round/>
                      <a:headEnd len="med" w="med" type="none"/>
                      <a:tailEnd len="med" w="med" type="none"/>
                    </a:lnT>
                    <a:lnB cap="flat" cmpd="sng" w="9475">
                      <a:solidFill>
                        <a:srgbClr val="000000"/>
                      </a:solidFill>
                      <a:prstDash val="solid"/>
                      <a:round/>
                      <a:headEnd len="med" w="med" type="none"/>
                      <a:tailEnd len="med" w="med" type="none"/>
                    </a:lnB>
                    <a:solidFill>
                      <a:srgbClr val="F3F3F3"/>
                    </a:solidFill>
                  </a:tcPr>
                </a:tc>
                <a:tc>
                  <a:txBody>
                    <a:bodyPr>
                      <a:noAutofit/>
                    </a:bodyPr>
                    <a:lstStyle/>
                    <a:p>
                      <a:pPr indent="0" lvl="0" marL="0" rtl="0">
                        <a:spcBef>
                          <a:spcPts val="0"/>
                        </a:spcBef>
                        <a:buNone/>
                      </a:pPr>
                      <a:r>
                        <a:t/>
                      </a:r>
                      <a:endParaRPr/>
                    </a:p>
                  </a:txBody>
                  <a:tcPr marT="19050" marB="19050" marR="28575" marL="28575" anchor="b">
                    <a:lnL cap="flat" cmpd="sng" w="9475">
                      <a:solidFill>
                        <a:srgbClr val="CCCCCC"/>
                      </a:solidFill>
                      <a:prstDash val="solid"/>
                      <a:round/>
                      <a:headEnd len="med" w="med" type="none"/>
                      <a:tailEnd len="med" w="med" type="none"/>
                    </a:lnL>
                    <a:lnR cap="flat" cmpd="sng" w="9475">
                      <a:solidFill>
                        <a:srgbClr val="CCCCCC"/>
                      </a:solidFill>
                      <a:prstDash val="solid"/>
                      <a:round/>
                      <a:headEnd len="med" w="med" type="none"/>
                      <a:tailEnd len="med" w="med" type="none"/>
                    </a:lnR>
                    <a:lnT cap="flat" cmpd="sng" w="9475">
                      <a:solidFill>
                        <a:srgbClr val="000000"/>
                      </a:solidFill>
                      <a:prstDash val="solid"/>
                      <a:round/>
                      <a:headEnd len="med" w="med" type="none"/>
                      <a:tailEnd len="med" w="med" type="none"/>
                    </a:lnT>
                    <a:lnB cap="flat" cmpd="sng" w="9475">
                      <a:solidFill>
                        <a:srgbClr val="000000"/>
                      </a:solidFill>
                      <a:prstDash val="solid"/>
                      <a:round/>
                      <a:headEnd len="med" w="med" type="none"/>
                      <a:tailEnd len="med" w="med" type="none"/>
                    </a:lnB>
                    <a:solidFill>
                      <a:srgbClr val="F3F3F3"/>
                    </a:solidFill>
                  </a:tcPr>
                </a:tc>
                <a:tc>
                  <a:txBody>
                    <a:bodyPr>
                      <a:noAutofit/>
                    </a:bodyPr>
                    <a:lstStyle/>
                    <a:p>
                      <a:pPr indent="0" lvl="0" marL="0" rtl="0">
                        <a:spcBef>
                          <a:spcPts val="0"/>
                        </a:spcBef>
                        <a:buNone/>
                      </a:pPr>
                      <a:r>
                        <a:t/>
                      </a:r>
                      <a:endParaRPr/>
                    </a:p>
                  </a:txBody>
                  <a:tcPr marT="19050" marB="19050" marR="28575" marL="28575" anchor="b">
                    <a:lnL cap="flat" cmpd="sng" w="9475">
                      <a:solidFill>
                        <a:srgbClr val="CCCCCC"/>
                      </a:solidFill>
                      <a:prstDash val="solid"/>
                      <a:round/>
                      <a:headEnd len="med" w="med" type="none"/>
                      <a:tailEnd len="med" w="med" type="none"/>
                    </a:lnL>
                    <a:lnR cap="flat" cmpd="sng" w="9475">
                      <a:solidFill>
                        <a:srgbClr val="CCCCCC"/>
                      </a:solidFill>
                      <a:prstDash val="solid"/>
                      <a:round/>
                      <a:headEnd len="med" w="med" type="none"/>
                      <a:tailEnd len="med" w="med" type="none"/>
                    </a:lnR>
                    <a:lnT cap="flat" cmpd="sng" w="9475">
                      <a:solidFill>
                        <a:srgbClr val="000000"/>
                      </a:solidFill>
                      <a:prstDash val="solid"/>
                      <a:round/>
                      <a:headEnd len="med" w="med" type="none"/>
                      <a:tailEnd len="med" w="med" type="none"/>
                    </a:lnT>
                    <a:lnB cap="flat" cmpd="sng" w="9475">
                      <a:solidFill>
                        <a:srgbClr val="000000"/>
                      </a:solidFill>
                      <a:prstDash val="solid"/>
                      <a:round/>
                      <a:headEnd len="med" w="med" type="none"/>
                      <a:tailEnd len="med" w="med" type="none"/>
                    </a:lnB>
                    <a:solidFill>
                      <a:srgbClr val="F3F3F3"/>
                    </a:solidFill>
                  </a:tcPr>
                </a:tc>
                <a:tc>
                  <a:txBody>
                    <a:bodyPr>
                      <a:noAutofit/>
                    </a:bodyPr>
                    <a:lstStyle/>
                    <a:p>
                      <a:pPr indent="0" lvl="0" marL="0" rtl="0">
                        <a:spcBef>
                          <a:spcPts val="0"/>
                        </a:spcBef>
                        <a:buNone/>
                      </a:pPr>
                      <a:r>
                        <a:t/>
                      </a:r>
                      <a:endParaRPr/>
                    </a:p>
                  </a:txBody>
                  <a:tcPr marT="19050" marB="19050" marR="28575" marL="28575" anchor="b">
                    <a:lnL cap="flat" cmpd="sng" w="9475">
                      <a:solidFill>
                        <a:srgbClr val="CCCCCC"/>
                      </a:solidFill>
                      <a:prstDash val="solid"/>
                      <a:round/>
                      <a:headEnd len="med" w="med" type="none"/>
                      <a:tailEnd len="med" w="med" type="none"/>
                    </a:lnL>
                    <a:lnR cap="flat" cmpd="sng" w="9475">
                      <a:solidFill>
                        <a:srgbClr val="CCCCCC"/>
                      </a:solidFill>
                      <a:prstDash val="solid"/>
                      <a:round/>
                      <a:headEnd len="med" w="med" type="none"/>
                      <a:tailEnd len="med" w="med" type="none"/>
                    </a:lnR>
                    <a:lnT cap="flat" cmpd="sng" w="9475">
                      <a:solidFill>
                        <a:srgbClr val="000000"/>
                      </a:solidFill>
                      <a:prstDash val="solid"/>
                      <a:round/>
                      <a:headEnd len="med" w="med" type="none"/>
                      <a:tailEnd len="med" w="med" type="none"/>
                    </a:lnT>
                    <a:lnB cap="flat" cmpd="sng" w="9475">
                      <a:solidFill>
                        <a:srgbClr val="000000"/>
                      </a:solidFill>
                      <a:prstDash val="solid"/>
                      <a:round/>
                      <a:headEnd len="med" w="med" type="none"/>
                      <a:tailEnd len="med" w="med" type="none"/>
                    </a:lnB>
                    <a:solidFill>
                      <a:srgbClr val="F3F3F3"/>
                    </a:solidFill>
                  </a:tcPr>
                </a:tc>
                <a:tc>
                  <a:txBody>
                    <a:bodyPr>
                      <a:noAutofit/>
                    </a:bodyPr>
                    <a:lstStyle/>
                    <a:p>
                      <a:pPr indent="0" lvl="0" marL="0" rtl="0">
                        <a:spcBef>
                          <a:spcPts val="0"/>
                        </a:spcBef>
                        <a:buNone/>
                      </a:pPr>
                      <a:r>
                        <a:t/>
                      </a:r>
                      <a:endParaRPr/>
                    </a:p>
                  </a:txBody>
                  <a:tcPr marT="19050" marB="19050" marR="28575" marL="28575" anchor="b">
                    <a:lnL cap="flat" cmpd="sng" w="9475">
                      <a:solidFill>
                        <a:srgbClr val="CCCCCC"/>
                      </a:solidFill>
                      <a:prstDash val="solid"/>
                      <a:round/>
                      <a:headEnd len="med" w="med" type="none"/>
                      <a:tailEnd len="med" w="med" type="none"/>
                    </a:lnL>
                    <a:lnR cap="flat" cmpd="sng" w="9475">
                      <a:solidFill>
                        <a:srgbClr val="000000"/>
                      </a:solidFill>
                      <a:prstDash val="solid"/>
                      <a:round/>
                      <a:headEnd len="med" w="med" type="none"/>
                      <a:tailEnd len="med" w="med" type="none"/>
                    </a:lnR>
                    <a:lnT cap="flat" cmpd="sng" w="9475">
                      <a:solidFill>
                        <a:srgbClr val="000000"/>
                      </a:solidFill>
                      <a:prstDash val="solid"/>
                      <a:round/>
                      <a:headEnd len="med" w="med" type="none"/>
                      <a:tailEnd len="med" w="med" type="none"/>
                    </a:lnT>
                    <a:lnB cap="flat" cmpd="sng" w="9475">
                      <a:solidFill>
                        <a:srgbClr val="000000"/>
                      </a:solidFill>
                      <a:prstDash val="solid"/>
                      <a:round/>
                      <a:headEnd len="med" w="med" type="none"/>
                      <a:tailEnd len="med" w="med" type="none"/>
                    </a:lnB>
                    <a:solidFill>
                      <a:srgbClr val="F3F3F3"/>
                    </a:solidFill>
                  </a:tcPr>
                </a:tc>
              </a:tr>
              <a:tr h="251475">
                <a:tc>
                  <a:txBody>
                    <a:bodyPr>
                      <a:noAutofit/>
                    </a:bodyPr>
                    <a:lstStyle/>
                    <a:p>
                      <a:pPr indent="0" lvl="0" marL="0" rtl="0">
                        <a:lnSpc>
                          <a:spcPct val="115000"/>
                        </a:lnSpc>
                        <a:spcBef>
                          <a:spcPts val="0"/>
                        </a:spcBef>
                        <a:buNone/>
                      </a:pPr>
                      <a:r>
                        <a:rPr b="1" lang="en-US" sz="1100"/>
                        <a:t>Winning Percentage Prediction Model</a:t>
                      </a:r>
                    </a:p>
                  </a:txBody>
                  <a:tcPr marT="19050" marB="19050" marR="28575" marL="28575" anchor="b">
                    <a:lnL cap="flat" cmpd="sng" w="9475">
                      <a:solidFill>
                        <a:srgbClr val="000000"/>
                      </a:solidFill>
                      <a:prstDash val="solid"/>
                      <a:round/>
                      <a:headEnd len="med" w="med" type="none"/>
                      <a:tailEnd len="med" w="med" type="none"/>
                    </a:lnL>
                    <a:lnR cap="flat" cmpd="sng" w="9475">
                      <a:solidFill>
                        <a:srgbClr val="000000"/>
                      </a:solidFill>
                      <a:prstDash val="solid"/>
                      <a:round/>
                      <a:headEnd len="med" w="med" type="none"/>
                      <a:tailEnd len="med" w="med" type="none"/>
                    </a:lnR>
                    <a:lnT cap="flat" cmpd="sng" w="9475">
                      <a:solidFill>
                        <a:srgbClr val="000000"/>
                      </a:solidFill>
                      <a:prstDash val="solid"/>
                      <a:round/>
                      <a:headEnd len="med" w="med" type="none"/>
                      <a:tailEnd len="med" w="med" type="none"/>
                    </a:lnT>
                    <a:lnB cap="flat" cmpd="sng" w="9475">
                      <a:solidFill>
                        <a:srgbClr val="CCCCCC"/>
                      </a:solidFill>
                      <a:prstDash val="solid"/>
                      <a:round/>
                      <a:headEnd len="med" w="med" type="none"/>
                      <a:tailEnd len="med" w="med" type="none"/>
                    </a:lnB>
                  </a:tcPr>
                </a:tc>
                <a:tc>
                  <a:txBody>
                    <a:bodyPr>
                      <a:noAutofit/>
                    </a:bodyPr>
                    <a:lstStyle/>
                    <a:p>
                      <a:pPr indent="0" lvl="0" marL="0" rtl="0">
                        <a:lnSpc>
                          <a:spcPct val="115000"/>
                        </a:lnSpc>
                        <a:spcBef>
                          <a:spcPts val="0"/>
                        </a:spcBef>
                        <a:buNone/>
                      </a:pPr>
                      <a:r>
                        <a:rPr b="1" lang="en-US" sz="1100"/>
                        <a:t>Vikram</a:t>
                      </a:r>
                    </a:p>
                  </a:txBody>
                  <a:tcPr marT="19050" marB="19050" marR="28575" marL="28575" anchor="b">
                    <a:lnL cap="flat" cmpd="sng" w="9475">
                      <a:solidFill>
                        <a:srgbClr val="000000"/>
                      </a:solidFill>
                      <a:prstDash val="solid"/>
                      <a:round/>
                      <a:headEnd len="med" w="med" type="none"/>
                      <a:tailEnd len="med" w="med" type="none"/>
                    </a:lnL>
                    <a:lnR cap="flat" cmpd="sng" w="9475">
                      <a:solidFill>
                        <a:srgbClr val="000000"/>
                      </a:solidFill>
                      <a:prstDash val="solid"/>
                      <a:round/>
                      <a:headEnd len="med" w="med" type="none"/>
                      <a:tailEnd len="med" w="med" type="none"/>
                    </a:lnR>
                    <a:lnT cap="flat" cmpd="sng" w="9475">
                      <a:solidFill>
                        <a:srgbClr val="000000"/>
                      </a:solidFill>
                      <a:prstDash val="solid"/>
                      <a:round/>
                      <a:headEnd len="med" w="med" type="none"/>
                      <a:tailEnd len="med" w="med" type="none"/>
                    </a:lnT>
                    <a:lnB cap="flat" cmpd="sng" w="9475">
                      <a:solidFill>
                        <a:srgbClr val="CCCCCC"/>
                      </a:solidFill>
                      <a:prstDash val="solid"/>
                      <a:round/>
                      <a:headEnd len="med" w="med" type="none"/>
                      <a:tailEnd len="med" w="med" type="none"/>
                    </a:lnB>
                  </a:tcPr>
                </a:tc>
                <a:tc>
                  <a:txBody>
                    <a:bodyPr>
                      <a:noAutofit/>
                    </a:bodyPr>
                    <a:lstStyle/>
                    <a:p>
                      <a:pPr indent="0" lvl="0" marL="0" rtl="0">
                        <a:spcBef>
                          <a:spcPts val="0"/>
                        </a:spcBef>
                        <a:buNone/>
                      </a:pPr>
                      <a:r>
                        <a:t/>
                      </a:r>
                      <a:endParaRPr/>
                    </a:p>
                  </a:txBody>
                  <a:tcPr marT="19050" marB="19050" marR="28575" marL="28575" anchor="b">
                    <a:lnL cap="flat" cmpd="sng" w="9475">
                      <a:solidFill>
                        <a:srgbClr val="000000"/>
                      </a:solidFill>
                      <a:prstDash val="solid"/>
                      <a:round/>
                      <a:headEnd len="med" w="med" type="none"/>
                      <a:tailEnd len="med" w="med" type="none"/>
                    </a:lnL>
                    <a:lnR cap="flat" cmpd="sng" w="9475">
                      <a:solidFill>
                        <a:srgbClr val="CCCCCC"/>
                      </a:solidFill>
                      <a:prstDash val="solid"/>
                      <a:round/>
                      <a:headEnd len="med" w="med" type="none"/>
                      <a:tailEnd len="med" w="med" type="none"/>
                    </a:lnR>
                    <a:lnT cap="flat" cmpd="sng" w="9475">
                      <a:solidFill>
                        <a:srgbClr val="000000"/>
                      </a:solidFill>
                      <a:prstDash val="solid"/>
                      <a:round/>
                      <a:headEnd len="med" w="med" type="none"/>
                      <a:tailEnd len="med" w="med" type="none"/>
                    </a:lnT>
                    <a:lnB cap="flat" cmpd="sng" w="9475">
                      <a:solidFill>
                        <a:srgbClr val="CCCCCC"/>
                      </a:solidFill>
                      <a:prstDash val="solid"/>
                      <a:round/>
                      <a:headEnd len="med" w="med" type="none"/>
                      <a:tailEnd len="med" w="med" type="none"/>
                    </a:lnB>
                  </a:tcPr>
                </a:tc>
                <a:tc>
                  <a:txBody>
                    <a:bodyPr>
                      <a:noAutofit/>
                    </a:bodyPr>
                    <a:lstStyle/>
                    <a:p>
                      <a:pPr indent="0" lvl="0" marL="0" rtl="0">
                        <a:spcBef>
                          <a:spcPts val="0"/>
                        </a:spcBef>
                        <a:buNone/>
                      </a:pPr>
                      <a:r>
                        <a:t/>
                      </a:r>
                      <a:endParaRPr/>
                    </a:p>
                  </a:txBody>
                  <a:tcPr marT="19050" marB="19050" marR="28575" marL="28575" anchor="b">
                    <a:lnL cap="flat" cmpd="sng" w="9475">
                      <a:solidFill>
                        <a:srgbClr val="CCCCCC"/>
                      </a:solidFill>
                      <a:prstDash val="solid"/>
                      <a:round/>
                      <a:headEnd len="med" w="med" type="none"/>
                      <a:tailEnd len="med" w="med" type="none"/>
                    </a:lnL>
                    <a:lnR cap="flat" cmpd="sng" w="9475">
                      <a:solidFill>
                        <a:srgbClr val="CCCCCC"/>
                      </a:solidFill>
                      <a:prstDash val="solid"/>
                      <a:round/>
                      <a:headEnd len="med" w="med" type="none"/>
                      <a:tailEnd len="med" w="med" type="none"/>
                    </a:lnR>
                    <a:lnT cap="flat" cmpd="sng" w="9475">
                      <a:solidFill>
                        <a:srgbClr val="000000"/>
                      </a:solidFill>
                      <a:prstDash val="solid"/>
                      <a:round/>
                      <a:headEnd len="med" w="med" type="none"/>
                      <a:tailEnd len="med" w="med" type="none"/>
                    </a:lnT>
                    <a:lnB cap="flat" cmpd="sng" w="9475">
                      <a:solidFill>
                        <a:srgbClr val="CCCCCC"/>
                      </a:solidFill>
                      <a:prstDash val="solid"/>
                      <a:round/>
                      <a:headEnd len="med" w="med" type="none"/>
                      <a:tailEnd len="med" w="med" type="none"/>
                    </a:lnB>
                  </a:tcPr>
                </a:tc>
                <a:tc>
                  <a:txBody>
                    <a:bodyPr>
                      <a:noAutofit/>
                    </a:bodyPr>
                    <a:lstStyle/>
                    <a:p>
                      <a:pPr indent="0" lvl="0" marL="0" rtl="0">
                        <a:spcBef>
                          <a:spcPts val="0"/>
                        </a:spcBef>
                        <a:buNone/>
                      </a:pPr>
                      <a:r>
                        <a:t/>
                      </a:r>
                      <a:endParaRPr/>
                    </a:p>
                  </a:txBody>
                  <a:tcPr marT="19050" marB="19050" marR="28575" marL="28575" anchor="b">
                    <a:lnL cap="flat" cmpd="sng" w="9475">
                      <a:solidFill>
                        <a:srgbClr val="CCCCCC"/>
                      </a:solidFill>
                      <a:prstDash val="solid"/>
                      <a:round/>
                      <a:headEnd len="med" w="med" type="none"/>
                      <a:tailEnd len="med" w="med" type="none"/>
                    </a:lnL>
                    <a:lnR cap="flat" cmpd="sng" w="9475">
                      <a:solidFill>
                        <a:srgbClr val="CCCCCC"/>
                      </a:solidFill>
                      <a:prstDash val="solid"/>
                      <a:round/>
                      <a:headEnd len="med" w="med" type="none"/>
                      <a:tailEnd len="med" w="med" type="none"/>
                    </a:lnR>
                    <a:lnT cap="flat" cmpd="sng" w="9475">
                      <a:solidFill>
                        <a:srgbClr val="000000"/>
                      </a:solidFill>
                      <a:prstDash val="solid"/>
                      <a:round/>
                      <a:headEnd len="med" w="med" type="none"/>
                      <a:tailEnd len="med" w="med" type="none"/>
                    </a:lnT>
                    <a:lnB cap="flat" cmpd="sng" w="9475">
                      <a:solidFill>
                        <a:srgbClr val="CCCCCC"/>
                      </a:solidFill>
                      <a:prstDash val="solid"/>
                      <a:round/>
                      <a:headEnd len="med" w="med" type="none"/>
                      <a:tailEnd len="med" w="med" type="none"/>
                    </a:lnB>
                  </a:tcPr>
                </a:tc>
                <a:tc>
                  <a:txBody>
                    <a:bodyPr>
                      <a:noAutofit/>
                    </a:bodyPr>
                    <a:lstStyle/>
                    <a:p>
                      <a:pPr indent="0" lvl="0" marL="0" rtl="0">
                        <a:spcBef>
                          <a:spcPts val="0"/>
                        </a:spcBef>
                        <a:buNone/>
                      </a:pPr>
                      <a:r>
                        <a:t/>
                      </a:r>
                      <a:endParaRPr/>
                    </a:p>
                  </a:txBody>
                  <a:tcPr marT="19050" marB="19050" marR="28575" marL="28575" anchor="b">
                    <a:lnL cap="flat" cmpd="sng" w="9475">
                      <a:solidFill>
                        <a:srgbClr val="CCCCCC"/>
                      </a:solidFill>
                      <a:prstDash val="solid"/>
                      <a:round/>
                      <a:headEnd len="med" w="med" type="none"/>
                      <a:tailEnd len="med" w="med" type="none"/>
                    </a:lnL>
                    <a:lnR cap="flat" cmpd="sng" w="9475">
                      <a:solidFill>
                        <a:srgbClr val="CCCCCC"/>
                      </a:solidFill>
                      <a:prstDash val="solid"/>
                      <a:round/>
                      <a:headEnd len="med" w="med" type="none"/>
                      <a:tailEnd len="med" w="med" type="none"/>
                    </a:lnR>
                    <a:lnT cap="flat" cmpd="sng" w="9475">
                      <a:solidFill>
                        <a:srgbClr val="000000"/>
                      </a:solidFill>
                      <a:prstDash val="solid"/>
                      <a:round/>
                      <a:headEnd len="med" w="med" type="none"/>
                      <a:tailEnd len="med" w="med" type="none"/>
                    </a:lnT>
                    <a:lnB cap="flat" cmpd="sng" w="9475">
                      <a:solidFill>
                        <a:srgbClr val="CCCCCC"/>
                      </a:solidFill>
                      <a:prstDash val="solid"/>
                      <a:round/>
                      <a:headEnd len="med" w="med" type="none"/>
                      <a:tailEnd len="med" w="med" type="none"/>
                    </a:lnB>
                    <a:solidFill>
                      <a:srgbClr val="FFF2CC"/>
                    </a:solidFill>
                  </a:tcPr>
                </a:tc>
                <a:tc>
                  <a:txBody>
                    <a:bodyPr>
                      <a:noAutofit/>
                    </a:bodyPr>
                    <a:lstStyle/>
                    <a:p>
                      <a:pPr indent="0" lvl="0" marL="0" rtl="0">
                        <a:spcBef>
                          <a:spcPts val="0"/>
                        </a:spcBef>
                        <a:buNone/>
                      </a:pPr>
                      <a:r>
                        <a:t/>
                      </a:r>
                      <a:endParaRPr/>
                    </a:p>
                  </a:txBody>
                  <a:tcPr marT="19050" marB="19050" marR="28575" marL="28575" anchor="b">
                    <a:lnL cap="flat" cmpd="sng" w="9475">
                      <a:solidFill>
                        <a:srgbClr val="CCCCCC"/>
                      </a:solidFill>
                      <a:prstDash val="solid"/>
                      <a:round/>
                      <a:headEnd len="med" w="med" type="none"/>
                      <a:tailEnd len="med" w="med" type="none"/>
                    </a:lnL>
                    <a:lnR cap="flat" cmpd="sng" w="9475">
                      <a:solidFill>
                        <a:srgbClr val="CCCCCC"/>
                      </a:solidFill>
                      <a:prstDash val="solid"/>
                      <a:round/>
                      <a:headEnd len="med" w="med" type="none"/>
                      <a:tailEnd len="med" w="med" type="none"/>
                    </a:lnR>
                    <a:lnT cap="flat" cmpd="sng" w="9475">
                      <a:solidFill>
                        <a:srgbClr val="000000"/>
                      </a:solidFill>
                      <a:prstDash val="solid"/>
                      <a:round/>
                      <a:headEnd len="med" w="med" type="none"/>
                      <a:tailEnd len="med" w="med" type="none"/>
                    </a:lnT>
                    <a:lnB cap="flat" cmpd="sng" w="9475">
                      <a:solidFill>
                        <a:srgbClr val="CCCCCC"/>
                      </a:solidFill>
                      <a:prstDash val="solid"/>
                      <a:round/>
                      <a:headEnd len="med" w="med" type="none"/>
                      <a:tailEnd len="med" w="med" type="none"/>
                    </a:lnB>
                    <a:solidFill>
                      <a:srgbClr val="FFF2CC"/>
                    </a:solidFill>
                  </a:tcPr>
                </a:tc>
                <a:tc>
                  <a:txBody>
                    <a:bodyPr>
                      <a:noAutofit/>
                    </a:bodyPr>
                    <a:lstStyle/>
                    <a:p>
                      <a:pPr indent="0" lvl="0" marL="0" rtl="0">
                        <a:spcBef>
                          <a:spcPts val="0"/>
                        </a:spcBef>
                        <a:buNone/>
                      </a:pPr>
                      <a:r>
                        <a:t/>
                      </a:r>
                      <a:endParaRPr/>
                    </a:p>
                  </a:txBody>
                  <a:tcPr marT="19050" marB="19050" marR="28575" marL="28575" anchor="b">
                    <a:lnL cap="flat" cmpd="sng" w="9475">
                      <a:solidFill>
                        <a:srgbClr val="CCCCCC"/>
                      </a:solidFill>
                      <a:prstDash val="solid"/>
                      <a:round/>
                      <a:headEnd len="med" w="med" type="none"/>
                      <a:tailEnd len="med" w="med" type="none"/>
                    </a:lnL>
                    <a:lnR cap="flat" cmpd="sng" w="9475">
                      <a:solidFill>
                        <a:srgbClr val="CCCCCC"/>
                      </a:solidFill>
                      <a:prstDash val="solid"/>
                      <a:round/>
                      <a:headEnd len="med" w="med" type="none"/>
                      <a:tailEnd len="med" w="med" type="none"/>
                    </a:lnR>
                    <a:lnT cap="flat" cmpd="sng" w="9475">
                      <a:solidFill>
                        <a:srgbClr val="000000"/>
                      </a:solidFill>
                      <a:prstDash val="solid"/>
                      <a:round/>
                      <a:headEnd len="med" w="med" type="none"/>
                      <a:tailEnd len="med" w="med" type="none"/>
                    </a:lnT>
                    <a:lnB cap="flat" cmpd="sng" w="9475">
                      <a:solidFill>
                        <a:srgbClr val="CCCCCC"/>
                      </a:solidFill>
                      <a:prstDash val="solid"/>
                      <a:round/>
                      <a:headEnd len="med" w="med" type="none"/>
                      <a:tailEnd len="med" w="med" type="none"/>
                    </a:lnB>
                    <a:solidFill>
                      <a:srgbClr val="FFF2CC"/>
                    </a:solidFill>
                  </a:tcPr>
                </a:tc>
                <a:tc>
                  <a:txBody>
                    <a:bodyPr>
                      <a:noAutofit/>
                    </a:bodyPr>
                    <a:lstStyle/>
                    <a:p>
                      <a:pPr indent="0" lvl="0" marL="0" rtl="0">
                        <a:spcBef>
                          <a:spcPts val="0"/>
                        </a:spcBef>
                        <a:buNone/>
                      </a:pPr>
                      <a:r>
                        <a:t/>
                      </a:r>
                      <a:endParaRPr/>
                    </a:p>
                  </a:txBody>
                  <a:tcPr marT="19050" marB="19050" marR="28575" marL="28575" anchor="b">
                    <a:lnL cap="flat" cmpd="sng" w="9475">
                      <a:solidFill>
                        <a:srgbClr val="CCCCCC"/>
                      </a:solidFill>
                      <a:prstDash val="solid"/>
                      <a:round/>
                      <a:headEnd len="med" w="med" type="none"/>
                      <a:tailEnd len="med" w="med" type="none"/>
                    </a:lnL>
                    <a:lnR cap="flat" cmpd="sng" w="9475">
                      <a:solidFill>
                        <a:srgbClr val="CCCCCC"/>
                      </a:solidFill>
                      <a:prstDash val="solid"/>
                      <a:round/>
                      <a:headEnd len="med" w="med" type="none"/>
                      <a:tailEnd len="med" w="med" type="none"/>
                    </a:lnR>
                    <a:lnT cap="flat" cmpd="sng" w="9475">
                      <a:solidFill>
                        <a:srgbClr val="000000"/>
                      </a:solidFill>
                      <a:prstDash val="solid"/>
                      <a:round/>
                      <a:headEnd len="med" w="med" type="none"/>
                      <a:tailEnd len="med" w="med" type="none"/>
                    </a:lnT>
                    <a:lnB cap="flat" cmpd="sng" w="9475">
                      <a:solidFill>
                        <a:srgbClr val="CCCCCC"/>
                      </a:solidFill>
                      <a:prstDash val="solid"/>
                      <a:round/>
                      <a:headEnd len="med" w="med" type="none"/>
                      <a:tailEnd len="med" w="med" type="none"/>
                    </a:lnB>
                    <a:solidFill>
                      <a:srgbClr val="FFF2CC"/>
                    </a:solidFill>
                  </a:tcPr>
                </a:tc>
                <a:tc>
                  <a:txBody>
                    <a:bodyPr>
                      <a:noAutofit/>
                    </a:bodyPr>
                    <a:lstStyle/>
                    <a:p>
                      <a:pPr indent="0" lvl="0" marL="0" rtl="0">
                        <a:spcBef>
                          <a:spcPts val="0"/>
                        </a:spcBef>
                        <a:buNone/>
                      </a:pPr>
                      <a:r>
                        <a:t/>
                      </a:r>
                      <a:endParaRPr/>
                    </a:p>
                  </a:txBody>
                  <a:tcPr marT="19050" marB="19050" marR="28575" marL="28575" anchor="b">
                    <a:lnL cap="flat" cmpd="sng" w="9475">
                      <a:solidFill>
                        <a:srgbClr val="CCCCCC"/>
                      </a:solidFill>
                      <a:prstDash val="solid"/>
                      <a:round/>
                      <a:headEnd len="med" w="med" type="none"/>
                      <a:tailEnd len="med" w="med" type="none"/>
                    </a:lnL>
                    <a:lnR cap="flat" cmpd="sng" w="9475">
                      <a:solidFill>
                        <a:srgbClr val="CCCCCC"/>
                      </a:solidFill>
                      <a:prstDash val="solid"/>
                      <a:round/>
                      <a:headEnd len="med" w="med" type="none"/>
                      <a:tailEnd len="med" w="med" type="none"/>
                    </a:lnR>
                    <a:lnT cap="flat" cmpd="sng" w="9475">
                      <a:solidFill>
                        <a:srgbClr val="000000"/>
                      </a:solidFill>
                      <a:prstDash val="solid"/>
                      <a:round/>
                      <a:headEnd len="med" w="med" type="none"/>
                      <a:tailEnd len="med" w="med" type="none"/>
                    </a:lnT>
                    <a:lnB cap="flat" cmpd="sng" w="9475">
                      <a:solidFill>
                        <a:srgbClr val="CCCCCC"/>
                      </a:solidFill>
                      <a:prstDash val="solid"/>
                      <a:round/>
                      <a:headEnd len="med" w="med" type="none"/>
                      <a:tailEnd len="med" w="med" type="none"/>
                    </a:lnB>
                  </a:tcPr>
                </a:tc>
                <a:tc>
                  <a:txBody>
                    <a:bodyPr>
                      <a:noAutofit/>
                    </a:bodyPr>
                    <a:lstStyle/>
                    <a:p>
                      <a:pPr indent="0" lvl="0" marL="0" rtl="0">
                        <a:spcBef>
                          <a:spcPts val="0"/>
                        </a:spcBef>
                        <a:buNone/>
                      </a:pPr>
                      <a:r>
                        <a:t/>
                      </a:r>
                      <a:endParaRPr/>
                    </a:p>
                  </a:txBody>
                  <a:tcPr marT="19050" marB="19050" marR="28575" marL="28575" anchor="b">
                    <a:lnL cap="flat" cmpd="sng" w="9475">
                      <a:solidFill>
                        <a:srgbClr val="CCCCCC"/>
                      </a:solidFill>
                      <a:prstDash val="solid"/>
                      <a:round/>
                      <a:headEnd len="med" w="med" type="none"/>
                      <a:tailEnd len="med" w="med" type="none"/>
                    </a:lnL>
                    <a:lnR cap="flat" cmpd="sng" w="9475">
                      <a:solidFill>
                        <a:srgbClr val="000000"/>
                      </a:solidFill>
                      <a:prstDash val="solid"/>
                      <a:round/>
                      <a:headEnd len="med" w="med" type="none"/>
                      <a:tailEnd len="med" w="med" type="none"/>
                    </a:lnR>
                    <a:lnT cap="flat" cmpd="sng" w="9475">
                      <a:solidFill>
                        <a:srgbClr val="000000"/>
                      </a:solidFill>
                      <a:prstDash val="solid"/>
                      <a:round/>
                      <a:headEnd len="med" w="med" type="none"/>
                      <a:tailEnd len="med" w="med" type="none"/>
                    </a:lnT>
                    <a:lnB cap="flat" cmpd="sng" w="9475">
                      <a:solidFill>
                        <a:srgbClr val="CCCCCC"/>
                      </a:solidFill>
                      <a:prstDash val="solid"/>
                      <a:round/>
                      <a:headEnd len="med" w="med" type="none"/>
                      <a:tailEnd len="med" w="med" type="none"/>
                    </a:lnB>
                  </a:tcPr>
                </a:tc>
              </a:tr>
              <a:tr h="251475">
                <a:tc>
                  <a:txBody>
                    <a:bodyPr>
                      <a:noAutofit/>
                    </a:bodyPr>
                    <a:lstStyle/>
                    <a:p>
                      <a:pPr indent="0" lvl="0" marL="0" rtl="0">
                        <a:lnSpc>
                          <a:spcPct val="115000"/>
                        </a:lnSpc>
                        <a:spcBef>
                          <a:spcPts val="0"/>
                        </a:spcBef>
                        <a:buNone/>
                      </a:pPr>
                      <a:r>
                        <a:rPr b="1" lang="en-US" sz="1100"/>
                        <a:t>Player Swap</a:t>
                      </a:r>
                    </a:p>
                  </a:txBody>
                  <a:tcPr marT="19050" marB="19050" marR="28575" marL="28575" anchor="b">
                    <a:lnL cap="flat" cmpd="sng" w="9475">
                      <a:solidFill>
                        <a:srgbClr val="000000"/>
                      </a:solidFill>
                      <a:prstDash val="solid"/>
                      <a:round/>
                      <a:headEnd len="med" w="med" type="none"/>
                      <a:tailEnd len="med" w="med" type="none"/>
                    </a:lnL>
                    <a:lnR cap="flat" cmpd="sng" w="9475">
                      <a:solidFill>
                        <a:srgbClr val="000000"/>
                      </a:solidFill>
                      <a:prstDash val="solid"/>
                      <a:round/>
                      <a:headEnd len="med" w="med" type="none"/>
                      <a:tailEnd len="med" w="med" type="none"/>
                    </a:lnR>
                    <a:lnT cap="flat" cmpd="sng" w="9475">
                      <a:solidFill>
                        <a:srgbClr val="CCCCCC"/>
                      </a:solidFill>
                      <a:prstDash val="solid"/>
                      <a:round/>
                      <a:headEnd len="med" w="med" type="none"/>
                      <a:tailEnd len="med" w="med" type="none"/>
                    </a:lnT>
                    <a:lnB cap="flat" cmpd="sng" w="9475">
                      <a:solidFill>
                        <a:srgbClr val="CCCCCC"/>
                      </a:solidFill>
                      <a:prstDash val="solid"/>
                      <a:round/>
                      <a:headEnd len="med" w="med" type="none"/>
                      <a:tailEnd len="med" w="med" type="none"/>
                    </a:lnB>
                  </a:tcPr>
                </a:tc>
                <a:tc>
                  <a:txBody>
                    <a:bodyPr>
                      <a:noAutofit/>
                    </a:bodyPr>
                    <a:lstStyle/>
                    <a:p>
                      <a:pPr indent="0" lvl="0" marL="0" rtl="0">
                        <a:lnSpc>
                          <a:spcPct val="115000"/>
                        </a:lnSpc>
                        <a:spcBef>
                          <a:spcPts val="0"/>
                        </a:spcBef>
                        <a:buNone/>
                      </a:pPr>
                      <a:r>
                        <a:rPr b="1" lang="en-US" sz="1100"/>
                        <a:t>Karl</a:t>
                      </a:r>
                    </a:p>
                  </a:txBody>
                  <a:tcPr marT="19050" marB="19050" marR="28575" marL="28575" anchor="b">
                    <a:lnL cap="flat" cmpd="sng" w="9475">
                      <a:solidFill>
                        <a:srgbClr val="000000"/>
                      </a:solidFill>
                      <a:prstDash val="solid"/>
                      <a:round/>
                      <a:headEnd len="med" w="med" type="none"/>
                      <a:tailEnd len="med" w="med" type="none"/>
                    </a:lnL>
                    <a:lnR cap="flat" cmpd="sng" w="9475">
                      <a:solidFill>
                        <a:srgbClr val="000000"/>
                      </a:solidFill>
                      <a:prstDash val="solid"/>
                      <a:round/>
                      <a:headEnd len="med" w="med" type="none"/>
                      <a:tailEnd len="med" w="med" type="none"/>
                    </a:lnR>
                    <a:lnT cap="flat" cmpd="sng" w="9475">
                      <a:solidFill>
                        <a:srgbClr val="CCCCCC"/>
                      </a:solidFill>
                      <a:prstDash val="solid"/>
                      <a:round/>
                      <a:headEnd len="med" w="med" type="none"/>
                      <a:tailEnd len="med" w="med" type="none"/>
                    </a:lnT>
                    <a:lnB cap="flat" cmpd="sng" w="9475">
                      <a:solidFill>
                        <a:srgbClr val="CCCCCC"/>
                      </a:solidFill>
                      <a:prstDash val="solid"/>
                      <a:round/>
                      <a:headEnd len="med" w="med" type="none"/>
                      <a:tailEnd len="med" w="med" type="none"/>
                    </a:lnB>
                  </a:tcPr>
                </a:tc>
                <a:tc>
                  <a:txBody>
                    <a:bodyPr>
                      <a:noAutofit/>
                    </a:bodyPr>
                    <a:lstStyle/>
                    <a:p>
                      <a:pPr indent="0" lvl="0" marL="0" rtl="0">
                        <a:spcBef>
                          <a:spcPts val="0"/>
                        </a:spcBef>
                        <a:buNone/>
                      </a:pPr>
                      <a:r>
                        <a:t/>
                      </a:r>
                      <a:endParaRPr/>
                    </a:p>
                  </a:txBody>
                  <a:tcPr marT="19050" marB="19050" marR="28575" marL="28575" anchor="b">
                    <a:lnL cap="flat" cmpd="sng" w="9475">
                      <a:solidFill>
                        <a:srgbClr val="000000"/>
                      </a:solidFill>
                      <a:prstDash val="solid"/>
                      <a:round/>
                      <a:headEnd len="med" w="med" type="none"/>
                      <a:tailEnd len="med" w="med" type="none"/>
                    </a:lnL>
                    <a:lnR cap="flat" cmpd="sng" w="9475">
                      <a:solidFill>
                        <a:srgbClr val="CCCCCC"/>
                      </a:solidFill>
                      <a:prstDash val="solid"/>
                      <a:round/>
                      <a:headEnd len="med" w="med" type="none"/>
                      <a:tailEnd len="med" w="med" type="none"/>
                    </a:lnR>
                    <a:lnT cap="flat" cmpd="sng" w="9475">
                      <a:solidFill>
                        <a:srgbClr val="CCCCCC"/>
                      </a:solidFill>
                      <a:prstDash val="solid"/>
                      <a:round/>
                      <a:headEnd len="med" w="med" type="none"/>
                      <a:tailEnd len="med" w="med" type="none"/>
                    </a:lnT>
                    <a:lnB cap="flat" cmpd="sng" w="9475">
                      <a:solidFill>
                        <a:srgbClr val="CCCCCC"/>
                      </a:solidFill>
                      <a:prstDash val="solid"/>
                      <a:round/>
                      <a:headEnd len="med" w="med" type="none"/>
                      <a:tailEnd len="med" w="med" type="none"/>
                    </a:lnB>
                  </a:tcPr>
                </a:tc>
                <a:tc>
                  <a:txBody>
                    <a:bodyPr>
                      <a:noAutofit/>
                    </a:bodyPr>
                    <a:lstStyle/>
                    <a:p>
                      <a:pPr indent="0" lvl="0" marL="0" rtl="0">
                        <a:spcBef>
                          <a:spcPts val="0"/>
                        </a:spcBef>
                        <a:buNone/>
                      </a:pPr>
                      <a:r>
                        <a:t/>
                      </a:r>
                      <a:endParaRPr/>
                    </a:p>
                  </a:txBody>
                  <a:tcPr marT="19050" marB="19050" marR="28575" marL="28575" anchor="b">
                    <a:lnL cap="flat" cmpd="sng" w="9475">
                      <a:solidFill>
                        <a:srgbClr val="CCCCCC"/>
                      </a:solidFill>
                      <a:prstDash val="solid"/>
                      <a:round/>
                      <a:headEnd len="med" w="med" type="none"/>
                      <a:tailEnd len="med" w="med" type="none"/>
                    </a:lnL>
                    <a:lnR cap="flat" cmpd="sng" w="9475">
                      <a:solidFill>
                        <a:srgbClr val="CCCCCC"/>
                      </a:solidFill>
                      <a:prstDash val="solid"/>
                      <a:round/>
                      <a:headEnd len="med" w="med" type="none"/>
                      <a:tailEnd len="med" w="med" type="none"/>
                    </a:lnR>
                    <a:lnT cap="flat" cmpd="sng" w="9475">
                      <a:solidFill>
                        <a:srgbClr val="CCCCCC"/>
                      </a:solidFill>
                      <a:prstDash val="solid"/>
                      <a:round/>
                      <a:headEnd len="med" w="med" type="none"/>
                      <a:tailEnd len="med" w="med" type="none"/>
                    </a:lnT>
                    <a:lnB cap="flat" cmpd="sng" w="9475">
                      <a:solidFill>
                        <a:srgbClr val="CCCCCC"/>
                      </a:solidFill>
                      <a:prstDash val="solid"/>
                      <a:round/>
                      <a:headEnd len="med" w="med" type="none"/>
                      <a:tailEnd len="med" w="med" type="none"/>
                    </a:lnB>
                  </a:tcPr>
                </a:tc>
                <a:tc>
                  <a:txBody>
                    <a:bodyPr>
                      <a:noAutofit/>
                    </a:bodyPr>
                    <a:lstStyle/>
                    <a:p>
                      <a:pPr indent="0" lvl="0" marL="0" rtl="0">
                        <a:spcBef>
                          <a:spcPts val="0"/>
                        </a:spcBef>
                        <a:buNone/>
                      </a:pPr>
                      <a:r>
                        <a:t/>
                      </a:r>
                      <a:endParaRPr/>
                    </a:p>
                  </a:txBody>
                  <a:tcPr marT="19050" marB="19050" marR="28575" marL="28575" anchor="b">
                    <a:lnL cap="flat" cmpd="sng" w="9475">
                      <a:solidFill>
                        <a:srgbClr val="CCCCCC"/>
                      </a:solidFill>
                      <a:prstDash val="solid"/>
                      <a:round/>
                      <a:headEnd len="med" w="med" type="none"/>
                      <a:tailEnd len="med" w="med" type="none"/>
                    </a:lnL>
                    <a:lnR cap="flat" cmpd="sng" w="9475">
                      <a:solidFill>
                        <a:srgbClr val="CCCCCC"/>
                      </a:solidFill>
                      <a:prstDash val="solid"/>
                      <a:round/>
                      <a:headEnd len="med" w="med" type="none"/>
                      <a:tailEnd len="med" w="med" type="none"/>
                    </a:lnR>
                    <a:lnT cap="flat" cmpd="sng" w="9475">
                      <a:solidFill>
                        <a:srgbClr val="CCCCCC"/>
                      </a:solidFill>
                      <a:prstDash val="solid"/>
                      <a:round/>
                      <a:headEnd len="med" w="med" type="none"/>
                      <a:tailEnd len="med" w="med" type="none"/>
                    </a:lnT>
                    <a:lnB cap="flat" cmpd="sng" w="9475">
                      <a:solidFill>
                        <a:srgbClr val="CCCCCC"/>
                      </a:solidFill>
                      <a:prstDash val="solid"/>
                      <a:round/>
                      <a:headEnd len="med" w="med" type="none"/>
                      <a:tailEnd len="med" w="med" type="none"/>
                    </a:lnB>
                  </a:tcPr>
                </a:tc>
                <a:tc>
                  <a:txBody>
                    <a:bodyPr>
                      <a:noAutofit/>
                    </a:bodyPr>
                    <a:lstStyle/>
                    <a:p>
                      <a:pPr indent="0" lvl="0" marL="0" rtl="0">
                        <a:spcBef>
                          <a:spcPts val="0"/>
                        </a:spcBef>
                        <a:buNone/>
                      </a:pPr>
                      <a:r>
                        <a:t/>
                      </a:r>
                      <a:endParaRPr/>
                    </a:p>
                  </a:txBody>
                  <a:tcPr marT="19050" marB="19050" marR="28575" marL="28575" anchor="b">
                    <a:lnL cap="flat" cmpd="sng" w="9475">
                      <a:solidFill>
                        <a:srgbClr val="CCCCCC"/>
                      </a:solidFill>
                      <a:prstDash val="solid"/>
                      <a:round/>
                      <a:headEnd len="med" w="med" type="none"/>
                      <a:tailEnd len="med" w="med" type="none"/>
                    </a:lnL>
                    <a:lnR cap="flat" cmpd="sng" w="9475">
                      <a:solidFill>
                        <a:srgbClr val="CCCCCC"/>
                      </a:solidFill>
                      <a:prstDash val="solid"/>
                      <a:round/>
                      <a:headEnd len="med" w="med" type="none"/>
                      <a:tailEnd len="med" w="med" type="none"/>
                    </a:lnR>
                    <a:lnT cap="flat" cmpd="sng" w="9475">
                      <a:solidFill>
                        <a:srgbClr val="CCCCCC"/>
                      </a:solidFill>
                      <a:prstDash val="solid"/>
                      <a:round/>
                      <a:headEnd len="med" w="med" type="none"/>
                      <a:tailEnd len="med" w="med" type="none"/>
                    </a:lnT>
                    <a:lnB cap="flat" cmpd="sng" w="9475">
                      <a:solidFill>
                        <a:srgbClr val="CCCCCC"/>
                      </a:solidFill>
                      <a:prstDash val="solid"/>
                      <a:round/>
                      <a:headEnd len="med" w="med" type="none"/>
                      <a:tailEnd len="med" w="med" type="none"/>
                    </a:lnB>
                  </a:tcPr>
                </a:tc>
                <a:tc>
                  <a:txBody>
                    <a:bodyPr>
                      <a:noAutofit/>
                    </a:bodyPr>
                    <a:lstStyle/>
                    <a:p>
                      <a:pPr indent="0" lvl="0" marL="0" rtl="0">
                        <a:spcBef>
                          <a:spcPts val="0"/>
                        </a:spcBef>
                        <a:buNone/>
                      </a:pPr>
                      <a:r>
                        <a:t/>
                      </a:r>
                      <a:endParaRPr/>
                    </a:p>
                  </a:txBody>
                  <a:tcPr marT="19050" marB="19050" marR="28575" marL="28575" anchor="b">
                    <a:lnL cap="flat" cmpd="sng" w="9475">
                      <a:solidFill>
                        <a:srgbClr val="CCCCCC"/>
                      </a:solidFill>
                      <a:prstDash val="solid"/>
                      <a:round/>
                      <a:headEnd len="med" w="med" type="none"/>
                      <a:tailEnd len="med" w="med" type="none"/>
                    </a:lnL>
                    <a:lnR cap="flat" cmpd="sng" w="9475">
                      <a:solidFill>
                        <a:srgbClr val="CCCCCC"/>
                      </a:solidFill>
                      <a:prstDash val="solid"/>
                      <a:round/>
                      <a:headEnd len="med" w="med" type="none"/>
                      <a:tailEnd len="med" w="med" type="none"/>
                    </a:lnR>
                    <a:lnT cap="flat" cmpd="sng" w="9475">
                      <a:solidFill>
                        <a:srgbClr val="CCCCCC"/>
                      </a:solidFill>
                      <a:prstDash val="solid"/>
                      <a:round/>
                      <a:headEnd len="med" w="med" type="none"/>
                      <a:tailEnd len="med" w="med" type="none"/>
                    </a:lnT>
                    <a:lnB cap="flat" cmpd="sng" w="9475">
                      <a:solidFill>
                        <a:srgbClr val="CCCCCC"/>
                      </a:solidFill>
                      <a:prstDash val="solid"/>
                      <a:round/>
                      <a:headEnd len="med" w="med" type="none"/>
                      <a:tailEnd len="med" w="med" type="none"/>
                    </a:lnB>
                    <a:solidFill>
                      <a:srgbClr val="FFF2CC"/>
                    </a:solidFill>
                  </a:tcPr>
                </a:tc>
                <a:tc>
                  <a:txBody>
                    <a:bodyPr>
                      <a:noAutofit/>
                    </a:bodyPr>
                    <a:lstStyle/>
                    <a:p>
                      <a:pPr indent="0" lvl="0" marL="0" rtl="0">
                        <a:spcBef>
                          <a:spcPts val="0"/>
                        </a:spcBef>
                        <a:buNone/>
                      </a:pPr>
                      <a:r>
                        <a:t/>
                      </a:r>
                      <a:endParaRPr/>
                    </a:p>
                  </a:txBody>
                  <a:tcPr marT="19050" marB="19050" marR="28575" marL="28575" anchor="b">
                    <a:lnL cap="flat" cmpd="sng" w="9475">
                      <a:solidFill>
                        <a:srgbClr val="CCCCCC"/>
                      </a:solidFill>
                      <a:prstDash val="solid"/>
                      <a:round/>
                      <a:headEnd len="med" w="med" type="none"/>
                      <a:tailEnd len="med" w="med" type="none"/>
                    </a:lnL>
                    <a:lnR cap="flat" cmpd="sng" w="9475">
                      <a:solidFill>
                        <a:srgbClr val="CCCCCC"/>
                      </a:solidFill>
                      <a:prstDash val="solid"/>
                      <a:round/>
                      <a:headEnd len="med" w="med" type="none"/>
                      <a:tailEnd len="med" w="med" type="none"/>
                    </a:lnR>
                    <a:lnT cap="flat" cmpd="sng" w="9475">
                      <a:solidFill>
                        <a:srgbClr val="CCCCCC"/>
                      </a:solidFill>
                      <a:prstDash val="solid"/>
                      <a:round/>
                      <a:headEnd len="med" w="med" type="none"/>
                      <a:tailEnd len="med" w="med" type="none"/>
                    </a:lnT>
                    <a:lnB cap="flat" cmpd="sng" w="9475">
                      <a:solidFill>
                        <a:srgbClr val="CCCCCC"/>
                      </a:solidFill>
                      <a:prstDash val="solid"/>
                      <a:round/>
                      <a:headEnd len="med" w="med" type="none"/>
                      <a:tailEnd len="med" w="med" type="none"/>
                    </a:lnB>
                    <a:solidFill>
                      <a:srgbClr val="FFF2CC"/>
                    </a:solidFill>
                  </a:tcPr>
                </a:tc>
                <a:tc>
                  <a:txBody>
                    <a:bodyPr>
                      <a:noAutofit/>
                    </a:bodyPr>
                    <a:lstStyle/>
                    <a:p>
                      <a:pPr indent="0" lvl="0" marL="0" rtl="0">
                        <a:spcBef>
                          <a:spcPts val="0"/>
                        </a:spcBef>
                        <a:buNone/>
                      </a:pPr>
                      <a:r>
                        <a:t/>
                      </a:r>
                      <a:endParaRPr/>
                    </a:p>
                  </a:txBody>
                  <a:tcPr marT="19050" marB="19050" marR="28575" marL="28575" anchor="b">
                    <a:lnL cap="flat" cmpd="sng" w="9475">
                      <a:solidFill>
                        <a:srgbClr val="CCCCCC"/>
                      </a:solidFill>
                      <a:prstDash val="solid"/>
                      <a:round/>
                      <a:headEnd len="med" w="med" type="none"/>
                      <a:tailEnd len="med" w="med" type="none"/>
                    </a:lnL>
                    <a:lnR cap="flat" cmpd="sng" w="9475">
                      <a:solidFill>
                        <a:srgbClr val="CCCCCC"/>
                      </a:solidFill>
                      <a:prstDash val="solid"/>
                      <a:round/>
                      <a:headEnd len="med" w="med" type="none"/>
                      <a:tailEnd len="med" w="med" type="none"/>
                    </a:lnR>
                    <a:lnT cap="flat" cmpd="sng" w="9475">
                      <a:solidFill>
                        <a:srgbClr val="CCCCCC"/>
                      </a:solidFill>
                      <a:prstDash val="solid"/>
                      <a:round/>
                      <a:headEnd len="med" w="med" type="none"/>
                      <a:tailEnd len="med" w="med" type="none"/>
                    </a:lnT>
                    <a:lnB cap="flat" cmpd="sng" w="9475">
                      <a:solidFill>
                        <a:srgbClr val="CCCCCC"/>
                      </a:solidFill>
                      <a:prstDash val="solid"/>
                      <a:round/>
                      <a:headEnd len="med" w="med" type="none"/>
                      <a:tailEnd len="med" w="med" type="none"/>
                    </a:lnB>
                    <a:solidFill>
                      <a:srgbClr val="FFF2CC"/>
                    </a:solidFill>
                  </a:tcPr>
                </a:tc>
                <a:tc>
                  <a:txBody>
                    <a:bodyPr>
                      <a:noAutofit/>
                    </a:bodyPr>
                    <a:lstStyle/>
                    <a:p>
                      <a:pPr indent="0" lvl="0" marL="0" rtl="0">
                        <a:spcBef>
                          <a:spcPts val="0"/>
                        </a:spcBef>
                        <a:buNone/>
                      </a:pPr>
                      <a:r>
                        <a:t/>
                      </a:r>
                      <a:endParaRPr/>
                    </a:p>
                  </a:txBody>
                  <a:tcPr marT="19050" marB="19050" marR="28575" marL="28575" anchor="b">
                    <a:lnL cap="flat" cmpd="sng" w="9475">
                      <a:solidFill>
                        <a:srgbClr val="CCCCCC"/>
                      </a:solidFill>
                      <a:prstDash val="solid"/>
                      <a:round/>
                      <a:headEnd len="med" w="med" type="none"/>
                      <a:tailEnd len="med" w="med" type="none"/>
                    </a:lnL>
                    <a:lnR cap="flat" cmpd="sng" w="9475">
                      <a:solidFill>
                        <a:srgbClr val="CCCCCC"/>
                      </a:solidFill>
                      <a:prstDash val="solid"/>
                      <a:round/>
                      <a:headEnd len="med" w="med" type="none"/>
                      <a:tailEnd len="med" w="med" type="none"/>
                    </a:lnR>
                    <a:lnT cap="flat" cmpd="sng" w="9475">
                      <a:solidFill>
                        <a:srgbClr val="CCCCCC"/>
                      </a:solidFill>
                      <a:prstDash val="solid"/>
                      <a:round/>
                      <a:headEnd len="med" w="med" type="none"/>
                      <a:tailEnd len="med" w="med" type="none"/>
                    </a:lnT>
                    <a:lnB cap="flat" cmpd="sng" w="9475">
                      <a:solidFill>
                        <a:srgbClr val="CCCCCC"/>
                      </a:solidFill>
                      <a:prstDash val="solid"/>
                      <a:round/>
                      <a:headEnd len="med" w="med" type="none"/>
                      <a:tailEnd len="med" w="med" type="none"/>
                    </a:lnB>
                  </a:tcPr>
                </a:tc>
                <a:tc>
                  <a:txBody>
                    <a:bodyPr>
                      <a:noAutofit/>
                    </a:bodyPr>
                    <a:lstStyle/>
                    <a:p>
                      <a:pPr indent="0" lvl="0" marL="0" rtl="0">
                        <a:spcBef>
                          <a:spcPts val="0"/>
                        </a:spcBef>
                        <a:buNone/>
                      </a:pPr>
                      <a:r>
                        <a:t/>
                      </a:r>
                      <a:endParaRPr/>
                    </a:p>
                  </a:txBody>
                  <a:tcPr marT="19050" marB="19050" marR="28575" marL="28575" anchor="b">
                    <a:lnL cap="flat" cmpd="sng" w="9475">
                      <a:solidFill>
                        <a:srgbClr val="CCCCCC"/>
                      </a:solidFill>
                      <a:prstDash val="solid"/>
                      <a:round/>
                      <a:headEnd len="med" w="med" type="none"/>
                      <a:tailEnd len="med" w="med" type="none"/>
                    </a:lnL>
                    <a:lnR cap="flat" cmpd="sng" w="9475">
                      <a:solidFill>
                        <a:srgbClr val="000000"/>
                      </a:solidFill>
                      <a:prstDash val="solid"/>
                      <a:round/>
                      <a:headEnd len="med" w="med" type="none"/>
                      <a:tailEnd len="med" w="med" type="none"/>
                    </a:lnR>
                    <a:lnT cap="flat" cmpd="sng" w="9475">
                      <a:solidFill>
                        <a:srgbClr val="CCCCCC"/>
                      </a:solidFill>
                      <a:prstDash val="solid"/>
                      <a:round/>
                      <a:headEnd len="med" w="med" type="none"/>
                      <a:tailEnd len="med" w="med" type="none"/>
                    </a:lnT>
                    <a:lnB cap="flat" cmpd="sng" w="9475">
                      <a:solidFill>
                        <a:srgbClr val="CCCCCC"/>
                      </a:solidFill>
                      <a:prstDash val="solid"/>
                      <a:round/>
                      <a:headEnd len="med" w="med" type="none"/>
                      <a:tailEnd len="med" w="med" type="none"/>
                    </a:lnB>
                  </a:tcPr>
                </a:tc>
              </a:tr>
              <a:tr h="251475">
                <a:tc>
                  <a:txBody>
                    <a:bodyPr>
                      <a:noAutofit/>
                    </a:bodyPr>
                    <a:lstStyle/>
                    <a:p>
                      <a:pPr indent="0" lvl="0" marL="0" rtl="0">
                        <a:lnSpc>
                          <a:spcPct val="115000"/>
                        </a:lnSpc>
                        <a:spcBef>
                          <a:spcPts val="0"/>
                        </a:spcBef>
                        <a:buNone/>
                      </a:pPr>
                      <a:r>
                        <a:rPr b="1" lang="en-US" sz="1100"/>
                        <a:t>Integrated Application</a:t>
                      </a:r>
                    </a:p>
                  </a:txBody>
                  <a:tcPr marT="19050" marB="19050" marR="28575" marL="28575" anchor="b">
                    <a:lnL cap="flat" cmpd="sng" w="9475">
                      <a:solidFill>
                        <a:srgbClr val="000000"/>
                      </a:solidFill>
                      <a:prstDash val="solid"/>
                      <a:round/>
                      <a:headEnd len="med" w="med" type="none"/>
                      <a:tailEnd len="med" w="med" type="none"/>
                    </a:lnL>
                    <a:lnR cap="flat" cmpd="sng" w="9475">
                      <a:solidFill>
                        <a:srgbClr val="000000"/>
                      </a:solidFill>
                      <a:prstDash val="solid"/>
                      <a:round/>
                      <a:headEnd len="med" w="med" type="none"/>
                      <a:tailEnd len="med" w="med" type="none"/>
                    </a:lnR>
                    <a:lnT cap="flat" cmpd="sng" w="9475">
                      <a:solidFill>
                        <a:srgbClr val="CCCCCC"/>
                      </a:solidFill>
                      <a:prstDash val="solid"/>
                      <a:round/>
                      <a:headEnd len="med" w="med" type="none"/>
                      <a:tailEnd len="med" w="med" type="none"/>
                    </a:lnT>
                    <a:lnB cap="flat" cmpd="sng" w="9475">
                      <a:solidFill>
                        <a:srgbClr val="000000"/>
                      </a:solidFill>
                      <a:prstDash val="solid"/>
                      <a:round/>
                      <a:headEnd len="med" w="med" type="none"/>
                      <a:tailEnd len="med" w="med" type="none"/>
                    </a:lnB>
                  </a:tcPr>
                </a:tc>
                <a:tc>
                  <a:txBody>
                    <a:bodyPr>
                      <a:noAutofit/>
                    </a:bodyPr>
                    <a:lstStyle/>
                    <a:p>
                      <a:pPr indent="0" lvl="0" marL="0" rtl="0">
                        <a:lnSpc>
                          <a:spcPct val="115000"/>
                        </a:lnSpc>
                        <a:spcBef>
                          <a:spcPts val="0"/>
                        </a:spcBef>
                        <a:buNone/>
                      </a:pPr>
                      <a:r>
                        <a:rPr b="1" lang="en-US" sz="1100"/>
                        <a:t>Vikram</a:t>
                      </a:r>
                    </a:p>
                  </a:txBody>
                  <a:tcPr marT="19050" marB="19050" marR="28575" marL="28575" anchor="b">
                    <a:lnL cap="flat" cmpd="sng" w="9475">
                      <a:solidFill>
                        <a:srgbClr val="000000"/>
                      </a:solidFill>
                      <a:prstDash val="solid"/>
                      <a:round/>
                      <a:headEnd len="med" w="med" type="none"/>
                      <a:tailEnd len="med" w="med" type="none"/>
                    </a:lnL>
                    <a:lnR cap="flat" cmpd="sng" w="9475">
                      <a:solidFill>
                        <a:srgbClr val="000000"/>
                      </a:solidFill>
                      <a:prstDash val="solid"/>
                      <a:round/>
                      <a:headEnd len="med" w="med" type="none"/>
                      <a:tailEnd len="med" w="med" type="none"/>
                    </a:lnR>
                    <a:lnT cap="flat" cmpd="sng" w="9475">
                      <a:solidFill>
                        <a:srgbClr val="CCCCCC"/>
                      </a:solidFill>
                      <a:prstDash val="solid"/>
                      <a:round/>
                      <a:headEnd len="med" w="med" type="none"/>
                      <a:tailEnd len="med" w="med" type="none"/>
                    </a:lnT>
                    <a:lnB cap="flat" cmpd="sng" w="9475">
                      <a:solidFill>
                        <a:srgbClr val="000000"/>
                      </a:solidFill>
                      <a:prstDash val="solid"/>
                      <a:round/>
                      <a:headEnd len="med" w="med" type="none"/>
                      <a:tailEnd len="med" w="med" type="none"/>
                    </a:lnB>
                  </a:tcPr>
                </a:tc>
                <a:tc>
                  <a:txBody>
                    <a:bodyPr>
                      <a:noAutofit/>
                    </a:bodyPr>
                    <a:lstStyle/>
                    <a:p>
                      <a:pPr indent="0" lvl="0" marL="0" rtl="0">
                        <a:spcBef>
                          <a:spcPts val="0"/>
                        </a:spcBef>
                        <a:buNone/>
                      </a:pPr>
                      <a:r>
                        <a:t/>
                      </a:r>
                      <a:endParaRPr/>
                    </a:p>
                  </a:txBody>
                  <a:tcPr marT="19050" marB="19050" marR="28575" marL="28575" anchor="b">
                    <a:lnL cap="flat" cmpd="sng" w="9475">
                      <a:solidFill>
                        <a:srgbClr val="000000"/>
                      </a:solidFill>
                      <a:prstDash val="solid"/>
                      <a:round/>
                      <a:headEnd len="med" w="med" type="none"/>
                      <a:tailEnd len="med" w="med" type="none"/>
                    </a:lnL>
                    <a:lnR cap="flat" cmpd="sng" w="9475">
                      <a:solidFill>
                        <a:srgbClr val="CCCCCC"/>
                      </a:solidFill>
                      <a:prstDash val="solid"/>
                      <a:round/>
                      <a:headEnd len="med" w="med" type="none"/>
                      <a:tailEnd len="med" w="med" type="none"/>
                    </a:lnR>
                    <a:lnT cap="flat" cmpd="sng" w="9475">
                      <a:solidFill>
                        <a:srgbClr val="CCCCCC"/>
                      </a:solidFill>
                      <a:prstDash val="solid"/>
                      <a:round/>
                      <a:headEnd len="med" w="med" type="none"/>
                      <a:tailEnd len="med" w="med" type="none"/>
                    </a:lnT>
                    <a:lnB cap="flat" cmpd="sng" w="9475">
                      <a:solidFill>
                        <a:srgbClr val="000000"/>
                      </a:solidFill>
                      <a:prstDash val="solid"/>
                      <a:round/>
                      <a:headEnd len="med" w="med" type="none"/>
                      <a:tailEnd len="med" w="med" type="none"/>
                    </a:lnB>
                  </a:tcPr>
                </a:tc>
                <a:tc>
                  <a:txBody>
                    <a:bodyPr>
                      <a:noAutofit/>
                    </a:bodyPr>
                    <a:lstStyle/>
                    <a:p>
                      <a:pPr indent="0" lvl="0" marL="0" rtl="0">
                        <a:spcBef>
                          <a:spcPts val="0"/>
                        </a:spcBef>
                        <a:buNone/>
                      </a:pPr>
                      <a:r>
                        <a:t/>
                      </a:r>
                      <a:endParaRPr/>
                    </a:p>
                  </a:txBody>
                  <a:tcPr marT="19050" marB="19050" marR="28575" marL="28575" anchor="b">
                    <a:lnL cap="flat" cmpd="sng" w="9475">
                      <a:solidFill>
                        <a:srgbClr val="CCCCCC"/>
                      </a:solidFill>
                      <a:prstDash val="solid"/>
                      <a:round/>
                      <a:headEnd len="med" w="med" type="none"/>
                      <a:tailEnd len="med" w="med" type="none"/>
                    </a:lnL>
                    <a:lnR cap="flat" cmpd="sng" w="9475">
                      <a:solidFill>
                        <a:srgbClr val="CCCCCC"/>
                      </a:solidFill>
                      <a:prstDash val="solid"/>
                      <a:round/>
                      <a:headEnd len="med" w="med" type="none"/>
                      <a:tailEnd len="med" w="med" type="none"/>
                    </a:lnR>
                    <a:lnT cap="flat" cmpd="sng" w="9475">
                      <a:solidFill>
                        <a:srgbClr val="CCCCCC"/>
                      </a:solidFill>
                      <a:prstDash val="solid"/>
                      <a:round/>
                      <a:headEnd len="med" w="med" type="none"/>
                      <a:tailEnd len="med" w="med" type="none"/>
                    </a:lnT>
                    <a:lnB cap="flat" cmpd="sng" w="9475">
                      <a:solidFill>
                        <a:srgbClr val="000000"/>
                      </a:solidFill>
                      <a:prstDash val="solid"/>
                      <a:round/>
                      <a:headEnd len="med" w="med" type="none"/>
                      <a:tailEnd len="med" w="med" type="none"/>
                    </a:lnB>
                  </a:tcPr>
                </a:tc>
                <a:tc>
                  <a:txBody>
                    <a:bodyPr>
                      <a:noAutofit/>
                    </a:bodyPr>
                    <a:lstStyle/>
                    <a:p>
                      <a:pPr indent="0" lvl="0" marL="0" rtl="0">
                        <a:spcBef>
                          <a:spcPts val="0"/>
                        </a:spcBef>
                        <a:buNone/>
                      </a:pPr>
                      <a:r>
                        <a:t/>
                      </a:r>
                      <a:endParaRPr/>
                    </a:p>
                  </a:txBody>
                  <a:tcPr marT="19050" marB="19050" marR="28575" marL="28575" anchor="b">
                    <a:lnL cap="flat" cmpd="sng" w="9475">
                      <a:solidFill>
                        <a:srgbClr val="CCCCCC"/>
                      </a:solidFill>
                      <a:prstDash val="solid"/>
                      <a:round/>
                      <a:headEnd len="med" w="med" type="none"/>
                      <a:tailEnd len="med" w="med" type="none"/>
                    </a:lnL>
                    <a:lnR cap="flat" cmpd="sng" w="9475">
                      <a:solidFill>
                        <a:srgbClr val="CCCCCC"/>
                      </a:solidFill>
                      <a:prstDash val="solid"/>
                      <a:round/>
                      <a:headEnd len="med" w="med" type="none"/>
                      <a:tailEnd len="med" w="med" type="none"/>
                    </a:lnR>
                    <a:lnT cap="flat" cmpd="sng" w="9475">
                      <a:solidFill>
                        <a:srgbClr val="CCCCCC"/>
                      </a:solidFill>
                      <a:prstDash val="solid"/>
                      <a:round/>
                      <a:headEnd len="med" w="med" type="none"/>
                      <a:tailEnd len="med" w="med" type="none"/>
                    </a:lnT>
                    <a:lnB cap="flat" cmpd="sng" w="9475">
                      <a:solidFill>
                        <a:srgbClr val="000000"/>
                      </a:solidFill>
                      <a:prstDash val="solid"/>
                      <a:round/>
                      <a:headEnd len="med" w="med" type="none"/>
                      <a:tailEnd len="med" w="med" type="none"/>
                    </a:lnB>
                  </a:tcPr>
                </a:tc>
                <a:tc>
                  <a:txBody>
                    <a:bodyPr>
                      <a:noAutofit/>
                    </a:bodyPr>
                    <a:lstStyle/>
                    <a:p>
                      <a:pPr indent="0" lvl="0" marL="0" rtl="0">
                        <a:spcBef>
                          <a:spcPts val="0"/>
                        </a:spcBef>
                        <a:buNone/>
                      </a:pPr>
                      <a:r>
                        <a:t/>
                      </a:r>
                      <a:endParaRPr/>
                    </a:p>
                  </a:txBody>
                  <a:tcPr marT="19050" marB="19050" marR="28575" marL="28575" anchor="b">
                    <a:lnL cap="flat" cmpd="sng" w="9475">
                      <a:solidFill>
                        <a:srgbClr val="CCCCCC"/>
                      </a:solidFill>
                      <a:prstDash val="solid"/>
                      <a:round/>
                      <a:headEnd len="med" w="med" type="none"/>
                      <a:tailEnd len="med" w="med" type="none"/>
                    </a:lnL>
                    <a:lnR cap="flat" cmpd="sng" w="9475">
                      <a:solidFill>
                        <a:srgbClr val="CCCCCC"/>
                      </a:solidFill>
                      <a:prstDash val="solid"/>
                      <a:round/>
                      <a:headEnd len="med" w="med" type="none"/>
                      <a:tailEnd len="med" w="med" type="none"/>
                    </a:lnR>
                    <a:lnT cap="flat" cmpd="sng" w="9475">
                      <a:solidFill>
                        <a:srgbClr val="CCCCCC"/>
                      </a:solidFill>
                      <a:prstDash val="solid"/>
                      <a:round/>
                      <a:headEnd len="med" w="med" type="none"/>
                      <a:tailEnd len="med" w="med" type="none"/>
                    </a:lnT>
                    <a:lnB cap="flat" cmpd="sng" w="9475">
                      <a:solidFill>
                        <a:srgbClr val="000000"/>
                      </a:solidFill>
                      <a:prstDash val="solid"/>
                      <a:round/>
                      <a:headEnd len="med" w="med" type="none"/>
                      <a:tailEnd len="med" w="med" type="none"/>
                    </a:lnB>
                  </a:tcPr>
                </a:tc>
                <a:tc>
                  <a:txBody>
                    <a:bodyPr>
                      <a:noAutofit/>
                    </a:bodyPr>
                    <a:lstStyle/>
                    <a:p>
                      <a:pPr indent="0" lvl="0" marL="0" rtl="0">
                        <a:spcBef>
                          <a:spcPts val="0"/>
                        </a:spcBef>
                        <a:buNone/>
                      </a:pPr>
                      <a:r>
                        <a:t/>
                      </a:r>
                      <a:endParaRPr/>
                    </a:p>
                  </a:txBody>
                  <a:tcPr marT="19050" marB="19050" marR="28575" marL="28575" anchor="b">
                    <a:lnL cap="flat" cmpd="sng" w="9475">
                      <a:solidFill>
                        <a:srgbClr val="CCCCCC"/>
                      </a:solidFill>
                      <a:prstDash val="solid"/>
                      <a:round/>
                      <a:headEnd len="med" w="med" type="none"/>
                      <a:tailEnd len="med" w="med" type="none"/>
                    </a:lnL>
                    <a:lnR cap="flat" cmpd="sng" w="9475">
                      <a:solidFill>
                        <a:srgbClr val="CCCCCC"/>
                      </a:solidFill>
                      <a:prstDash val="solid"/>
                      <a:round/>
                      <a:headEnd len="med" w="med" type="none"/>
                      <a:tailEnd len="med" w="med" type="none"/>
                    </a:lnR>
                    <a:lnT cap="flat" cmpd="sng" w="9475">
                      <a:solidFill>
                        <a:srgbClr val="CCCCCC"/>
                      </a:solidFill>
                      <a:prstDash val="solid"/>
                      <a:round/>
                      <a:headEnd len="med" w="med" type="none"/>
                      <a:tailEnd len="med" w="med" type="none"/>
                    </a:lnT>
                    <a:lnB cap="flat" cmpd="sng" w="9475">
                      <a:solidFill>
                        <a:srgbClr val="000000"/>
                      </a:solidFill>
                      <a:prstDash val="solid"/>
                      <a:round/>
                      <a:headEnd len="med" w="med" type="none"/>
                      <a:tailEnd len="med" w="med" type="none"/>
                    </a:lnB>
                  </a:tcPr>
                </a:tc>
                <a:tc>
                  <a:txBody>
                    <a:bodyPr>
                      <a:noAutofit/>
                    </a:bodyPr>
                    <a:lstStyle/>
                    <a:p>
                      <a:pPr indent="0" lvl="0" marL="0" rtl="0">
                        <a:spcBef>
                          <a:spcPts val="0"/>
                        </a:spcBef>
                        <a:buNone/>
                      </a:pPr>
                      <a:r>
                        <a:t/>
                      </a:r>
                      <a:endParaRPr/>
                    </a:p>
                  </a:txBody>
                  <a:tcPr marT="19050" marB="19050" marR="28575" marL="28575" anchor="b">
                    <a:lnL cap="flat" cmpd="sng" w="9475">
                      <a:solidFill>
                        <a:srgbClr val="CCCCCC"/>
                      </a:solidFill>
                      <a:prstDash val="solid"/>
                      <a:round/>
                      <a:headEnd len="med" w="med" type="none"/>
                      <a:tailEnd len="med" w="med" type="none"/>
                    </a:lnL>
                    <a:lnR cap="flat" cmpd="sng" w="9475">
                      <a:solidFill>
                        <a:srgbClr val="CCCCCC"/>
                      </a:solidFill>
                      <a:prstDash val="solid"/>
                      <a:round/>
                      <a:headEnd len="med" w="med" type="none"/>
                      <a:tailEnd len="med" w="med" type="none"/>
                    </a:lnR>
                    <a:lnT cap="flat" cmpd="sng" w="9475">
                      <a:solidFill>
                        <a:srgbClr val="CCCCCC"/>
                      </a:solidFill>
                      <a:prstDash val="solid"/>
                      <a:round/>
                      <a:headEnd len="med" w="med" type="none"/>
                      <a:tailEnd len="med" w="med" type="none"/>
                    </a:lnT>
                    <a:lnB cap="flat" cmpd="sng" w="9475">
                      <a:solidFill>
                        <a:srgbClr val="000000"/>
                      </a:solidFill>
                      <a:prstDash val="solid"/>
                      <a:round/>
                      <a:headEnd len="med" w="med" type="none"/>
                      <a:tailEnd len="med" w="med" type="none"/>
                    </a:lnB>
                  </a:tcPr>
                </a:tc>
                <a:tc>
                  <a:txBody>
                    <a:bodyPr>
                      <a:noAutofit/>
                    </a:bodyPr>
                    <a:lstStyle/>
                    <a:p>
                      <a:pPr indent="0" lvl="0" marL="0" rtl="0">
                        <a:spcBef>
                          <a:spcPts val="0"/>
                        </a:spcBef>
                        <a:buNone/>
                      </a:pPr>
                      <a:r>
                        <a:t/>
                      </a:r>
                      <a:endParaRPr/>
                    </a:p>
                  </a:txBody>
                  <a:tcPr marT="19050" marB="19050" marR="28575" marL="28575" anchor="b">
                    <a:lnL cap="flat" cmpd="sng" w="9475">
                      <a:solidFill>
                        <a:srgbClr val="CCCCCC"/>
                      </a:solidFill>
                      <a:prstDash val="solid"/>
                      <a:round/>
                      <a:headEnd len="med" w="med" type="none"/>
                      <a:tailEnd len="med" w="med" type="none"/>
                    </a:lnL>
                    <a:lnR cap="flat" cmpd="sng" w="9475">
                      <a:solidFill>
                        <a:srgbClr val="CCCCCC"/>
                      </a:solidFill>
                      <a:prstDash val="solid"/>
                      <a:round/>
                      <a:headEnd len="med" w="med" type="none"/>
                      <a:tailEnd len="med" w="med" type="none"/>
                    </a:lnR>
                    <a:lnT cap="flat" cmpd="sng" w="9475">
                      <a:solidFill>
                        <a:srgbClr val="CCCCCC"/>
                      </a:solidFill>
                      <a:prstDash val="solid"/>
                      <a:round/>
                      <a:headEnd len="med" w="med" type="none"/>
                      <a:tailEnd len="med" w="med" type="none"/>
                    </a:lnT>
                    <a:lnB cap="flat" cmpd="sng" w="9475">
                      <a:solidFill>
                        <a:srgbClr val="000000"/>
                      </a:solidFill>
                      <a:prstDash val="solid"/>
                      <a:round/>
                      <a:headEnd len="med" w="med" type="none"/>
                      <a:tailEnd len="med" w="med" type="none"/>
                    </a:lnB>
                    <a:solidFill>
                      <a:srgbClr val="FFF2CC"/>
                    </a:solidFill>
                  </a:tcPr>
                </a:tc>
                <a:tc>
                  <a:txBody>
                    <a:bodyPr>
                      <a:noAutofit/>
                    </a:bodyPr>
                    <a:lstStyle/>
                    <a:p>
                      <a:pPr indent="0" lvl="0" marL="0" rtl="0">
                        <a:spcBef>
                          <a:spcPts val="0"/>
                        </a:spcBef>
                        <a:buNone/>
                      </a:pPr>
                      <a:r>
                        <a:t/>
                      </a:r>
                      <a:endParaRPr/>
                    </a:p>
                  </a:txBody>
                  <a:tcPr marT="19050" marB="19050" marR="28575" marL="28575" anchor="b">
                    <a:lnL cap="flat" cmpd="sng" w="9475">
                      <a:solidFill>
                        <a:srgbClr val="CCCCCC"/>
                      </a:solidFill>
                      <a:prstDash val="solid"/>
                      <a:round/>
                      <a:headEnd len="med" w="med" type="none"/>
                      <a:tailEnd len="med" w="med" type="none"/>
                    </a:lnL>
                    <a:lnR cap="flat" cmpd="sng" w="9475">
                      <a:solidFill>
                        <a:srgbClr val="CCCCCC"/>
                      </a:solidFill>
                      <a:prstDash val="solid"/>
                      <a:round/>
                      <a:headEnd len="med" w="med" type="none"/>
                      <a:tailEnd len="med" w="med" type="none"/>
                    </a:lnR>
                    <a:lnT cap="flat" cmpd="sng" w="9475">
                      <a:solidFill>
                        <a:srgbClr val="CCCCCC"/>
                      </a:solidFill>
                      <a:prstDash val="solid"/>
                      <a:round/>
                      <a:headEnd len="med" w="med" type="none"/>
                      <a:tailEnd len="med" w="med" type="none"/>
                    </a:lnT>
                    <a:lnB cap="flat" cmpd="sng" w="9475">
                      <a:solidFill>
                        <a:srgbClr val="000000"/>
                      </a:solidFill>
                      <a:prstDash val="solid"/>
                      <a:round/>
                      <a:headEnd len="med" w="med" type="none"/>
                      <a:tailEnd len="med" w="med" type="none"/>
                    </a:lnB>
                    <a:solidFill>
                      <a:srgbClr val="FFF2CC"/>
                    </a:solidFill>
                  </a:tcPr>
                </a:tc>
                <a:tc>
                  <a:txBody>
                    <a:bodyPr>
                      <a:noAutofit/>
                    </a:bodyPr>
                    <a:lstStyle/>
                    <a:p>
                      <a:pPr indent="0" lvl="0" marL="0" rtl="0">
                        <a:spcBef>
                          <a:spcPts val="0"/>
                        </a:spcBef>
                        <a:buNone/>
                      </a:pPr>
                      <a:r>
                        <a:t/>
                      </a:r>
                      <a:endParaRPr/>
                    </a:p>
                  </a:txBody>
                  <a:tcPr marT="19050" marB="19050" marR="28575" marL="28575" anchor="b">
                    <a:lnL cap="flat" cmpd="sng" w="9475">
                      <a:solidFill>
                        <a:srgbClr val="CCCCCC"/>
                      </a:solidFill>
                      <a:prstDash val="solid"/>
                      <a:round/>
                      <a:headEnd len="med" w="med" type="none"/>
                      <a:tailEnd len="med" w="med" type="none"/>
                    </a:lnL>
                    <a:lnR cap="flat" cmpd="sng" w="9475">
                      <a:solidFill>
                        <a:srgbClr val="000000"/>
                      </a:solidFill>
                      <a:prstDash val="solid"/>
                      <a:round/>
                      <a:headEnd len="med" w="med" type="none"/>
                      <a:tailEnd len="med" w="med" type="none"/>
                    </a:lnR>
                    <a:lnT cap="flat" cmpd="sng" w="9475">
                      <a:solidFill>
                        <a:srgbClr val="CCCCCC"/>
                      </a:solidFill>
                      <a:prstDash val="solid"/>
                      <a:round/>
                      <a:headEnd len="med" w="med" type="none"/>
                      <a:tailEnd len="med" w="med" type="none"/>
                    </a:lnT>
                    <a:lnB cap="flat" cmpd="sng" w="9475">
                      <a:solidFill>
                        <a:srgbClr val="000000"/>
                      </a:solidFill>
                      <a:prstDash val="solid"/>
                      <a:round/>
                      <a:headEnd len="med" w="med" type="none"/>
                      <a:tailEnd len="med" w="med" type="none"/>
                    </a:lnB>
                  </a:tcPr>
                </a:tc>
              </a:tr>
              <a:tr h="251475">
                <a:tc>
                  <a:txBody>
                    <a:bodyPr>
                      <a:noAutofit/>
                    </a:bodyPr>
                    <a:lstStyle/>
                    <a:p>
                      <a:pPr indent="0" lvl="0" marL="0" rtl="0">
                        <a:lnSpc>
                          <a:spcPct val="115000"/>
                        </a:lnSpc>
                        <a:spcBef>
                          <a:spcPts val="0"/>
                        </a:spcBef>
                        <a:buNone/>
                      </a:pPr>
                      <a:r>
                        <a:rPr b="1" lang="en-US" sz="1100"/>
                        <a:t>User Interface</a:t>
                      </a:r>
                    </a:p>
                  </a:txBody>
                  <a:tcPr marT="19050" marB="19050" marR="28575" marL="28575" anchor="b">
                    <a:lnL cap="flat" cmpd="sng" w="9475">
                      <a:solidFill>
                        <a:srgbClr val="000000"/>
                      </a:solidFill>
                      <a:prstDash val="solid"/>
                      <a:round/>
                      <a:headEnd len="med" w="med" type="none"/>
                      <a:tailEnd len="med" w="med" type="none"/>
                    </a:lnL>
                    <a:lnR cap="flat" cmpd="sng" w="9475">
                      <a:solidFill>
                        <a:srgbClr val="000000"/>
                      </a:solidFill>
                      <a:prstDash val="solid"/>
                      <a:round/>
                      <a:headEnd len="med" w="med" type="none"/>
                      <a:tailEnd len="med" w="med" type="none"/>
                    </a:lnR>
                    <a:lnT cap="flat" cmpd="sng" w="9475">
                      <a:solidFill>
                        <a:srgbClr val="000000"/>
                      </a:solidFill>
                      <a:prstDash val="solid"/>
                      <a:round/>
                      <a:headEnd len="med" w="med" type="none"/>
                      <a:tailEnd len="med" w="med" type="none"/>
                    </a:lnT>
                    <a:lnB cap="flat" cmpd="sng" w="9475">
                      <a:solidFill>
                        <a:srgbClr val="000000"/>
                      </a:solidFill>
                      <a:prstDash val="solid"/>
                      <a:round/>
                      <a:headEnd len="med" w="med" type="none"/>
                      <a:tailEnd len="med" w="med" type="none"/>
                    </a:lnB>
                    <a:solidFill>
                      <a:srgbClr val="F3F3F3"/>
                    </a:solidFill>
                  </a:tcPr>
                </a:tc>
                <a:tc>
                  <a:txBody>
                    <a:bodyPr>
                      <a:noAutofit/>
                    </a:bodyPr>
                    <a:lstStyle/>
                    <a:p>
                      <a:pPr indent="0" lvl="0" marL="0" rtl="0">
                        <a:spcBef>
                          <a:spcPts val="0"/>
                        </a:spcBef>
                        <a:buNone/>
                      </a:pPr>
                      <a:r>
                        <a:t/>
                      </a:r>
                      <a:endParaRPr b="1" sz="1100"/>
                    </a:p>
                  </a:txBody>
                  <a:tcPr marT="19050" marB="19050" marR="28575" marL="28575" anchor="b">
                    <a:lnL cap="flat" cmpd="sng" w="9475">
                      <a:solidFill>
                        <a:srgbClr val="000000"/>
                      </a:solidFill>
                      <a:prstDash val="solid"/>
                      <a:round/>
                      <a:headEnd len="med" w="med" type="none"/>
                      <a:tailEnd len="med" w="med" type="none"/>
                    </a:lnL>
                    <a:lnR cap="flat" cmpd="sng" w="9475">
                      <a:solidFill>
                        <a:srgbClr val="000000"/>
                      </a:solidFill>
                      <a:prstDash val="solid"/>
                      <a:round/>
                      <a:headEnd len="med" w="med" type="none"/>
                      <a:tailEnd len="med" w="med" type="none"/>
                    </a:lnR>
                    <a:lnT cap="flat" cmpd="sng" w="9475">
                      <a:solidFill>
                        <a:srgbClr val="000000"/>
                      </a:solidFill>
                      <a:prstDash val="solid"/>
                      <a:round/>
                      <a:headEnd len="med" w="med" type="none"/>
                      <a:tailEnd len="med" w="med" type="none"/>
                    </a:lnT>
                    <a:lnB cap="flat" cmpd="sng" w="9475">
                      <a:solidFill>
                        <a:srgbClr val="000000"/>
                      </a:solidFill>
                      <a:prstDash val="solid"/>
                      <a:round/>
                      <a:headEnd len="med" w="med" type="none"/>
                      <a:tailEnd len="med" w="med" type="none"/>
                    </a:lnB>
                    <a:solidFill>
                      <a:srgbClr val="F3F3F3"/>
                    </a:solidFill>
                  </a:tcPr>
                </a:tc>
                <a:tc>
                  <a:txBody>
                    <a:bodyPr>
                      <a:noAutofit/>
                    </a:bodyPr>
                    <a:lstStyle/>
                    <a:p>
                      <a:pPr indent="0" lvl="0" marL="0" rtl="0">
                        <a:spcBef>
                          <a:spcPts val="0"/>
                        </a:spcBef>
                        <a:buNone/>
                      </a:pPr>
                      <a:r>
                        <a:t/>
                      </a:r>
                      <a:endParaRPr/>
                    </a:p>
                  </a:txBody>
                  <a:tcPr marT="19050" marB="19050" marR="28575" marL="28575" anchor="b">
                    <a:lnL cap="flat" cmpd="sng" w="9475">
                      <a:solidFill>
                        <a:srgbClr val="000000"/>
                      </a:solidFill>
                      <a:prstDash val="solid"/>
                      <a:round/>
                      <a:headEnd len="med" w="med" type="none"/>
                      <a:tailEnd len="med" w="med" type="none"/>
                    </a:lnL>
                    <a:lnR cap="flat" cmpd="sng" w="9475">
                      <a:solidFill>
                        <a:srgbClr val="CCCCCC"/>
                      </a:solidFill>
                      <a:prstDash val="solid"/>
                      <a:round/>
                      <a:headEnd len="med" w="med" type="none"/>
                      <a:tailEnd len="med" w="med" type="none"/>
                    </a:lnR>
                    <a:lnT cap="flat" cmpd="sng" w="9475">
                      <a:solidFill>
                        <a:srgbClr val="000000"/>
                      </a:solidFill>
                      <a:prstDash val="solid"/>
                      <a:round/>
                      <a:headEnd len="med" w="med" type="none"/>
                      <a:tailEnd len="med" w="med" type="none"/>
                    </a:lnT>
                    <a:lnB cap="flat" cmpd="sng" w="9475">
                      <a:solidFill>
                        <a:srgbClr val="000000"/>
                      </a:solidFill>
                      <a:prstDash val="solid"/>
                      <a:round/>
                      <a:headEnd len="med" w="med" type="none"/>
                      <a:tailEnd len="med" w="med" type="none"/>
                    </a:lnB>
                    <a:solidFill>
                      <a:srgbClr val="F3F3F3"/>
                    </a:solidFill>
                  </a:tcPr>
                </a:tc>
                <a:tc>
                  <a:txBody>
                    <a:bodyPr>
                      <a:noAutofit/>
                    </a:bodyPr>
                    <a:lstStyle/>
                    <a:p>
                      <a:pPr indent="0" lvl="0" marL="0" rtl="0">
                        <a:spcBef>
                          <a:spcPts val="0"/>
                        </a:spcBef>
                        <a:buNone/>
                      </a:pPr>
                      <a:r>
                        <a:t/>
                      </a:r>
                      <a:endParaRPr/>
                    </a:p>
                  </a:txBody>
                  <a:tcPr marT="19050" marB="19050" marR="28575" marL="28575" anchor="b">
                    <a:lnL cap="flat" cmpd="sng" w="9475">
                      <a:solidFill>
                        <a:srgbClr val="CCCCCC"/>
                      </a:solidFill>
                      <a:prstDash val="solid"/>
                      <a:round/>
                      <a:headEnd len="med" w="med" type="none"/>
                      <a:tailEnd len="med" w="med" type="none"/>
                    </a:lnL>
                    <a:lnR cap="flat" cmpd="sng" w="9475">
                      <a:solidFill>
                        <a:srgbClr val="CCCCCC"/>
                      </a:solidFill>
                      <a:prstDash val="solid"/>
                      <a:round/>
                      <a:headEnd len="med" w="med" type="none"/>
                      <a:tailEnd len="med" w="med" type="none"/>
                    </a:lnR>
                    <a:lnT cap="flat" cmpd="sng" w="9475">
                      <a:solidFill>
                        <a:srgbClr val="000000"/>
                      </a:solidFill>
                      <a:prstDash val="solid"/>
                      <a:round/>
                      <a:headEnd len="med" w="med" type="none"/>
                      <a:tailEnd len="med" w="med" type="none"/>
                    </a:lnT>
                    <a:lnB cap="flat" cmpd="sng" w="9475">
                      <a:solidFill>
                        <a:srgbClr val="000000"/>
                      </a:solidFill>
                      <a:prstDash val="solid"/>
                      <a:round/>
                      <a:headEnd len="med" w="med" type="none"/>
                      <a:tailEnd len="med" w="med" type="none"/>
                    </a:lnB>
                    <a:solidFill>
                      <a:srgbClr val="F3F3F3"/>
                    </a:solidFill>
                  </a:tcPr>
                </a:tc>
                <a:tc>
                  <a:txBody>
                    <a:bodyPr>
                      <a:noAutofit/>
                    </a:bodyPr>
                    <a:lstStyle/>
                    <a:p>
                      <a:pPr indent="0" lvl="0" marL="0" rtl="0">
                        <a:spcBef>
                          <a:spcPts val="0"/>
                        </a:spcBef>
                        <a:buNone/>
                      </a:pPr>
                      <a:r>
                        <a:t/>
                      </a:r>
                      <a:endParaRPr/>
                    </a:p>
                  </a:txBody>
                  <a:tcPr marT="19050" marB="19050" marR="28575" marL="28575" anchor="b">
                    <a:lnL cap="flat" cmpd="sng" w="9475">
                      <a:solidFill>
                        <a:srgbClr val="CCCCCC"/>
                      </a:solidFill>
                      <a:prstDash val="solid"/>
                      <a:round/>
                      <a:headEnd len="med" w="med" type="none"/>
                      <a:tailEnd len="med" w="med" type="none"/>
                    </a:lnL>
                    <a:lnR cap="flat" cmpd="sng" w="9475">
                      <a:solidFill>
                        <a:srgbClr val="CCCCCC"/>
                      </a:solidFill>
                      <a:prstDash val="solid"/>
                      <a:round/>
                      <a:headEnd len="med" w="med" type="none"/>
                      <a:tailEnd len="med" w="med" type="none"/>
                    </a:lnR>
                    <a:lnT cap="flat" cmpd="sng" w="9475">
                      <a:solidFill>
                        <a:srgbClr val="000000"/>
                      </a:solidFill>
                      <a:prstDash val="solid"/>
                      <a:round/>
                      <a:headEnd len="med" w="med" type="none"/>
                      <a:tailEnd len="med" w="med" type="none"/>
                    </a:lnT>
                    <a:lnB cap="flat" cmpd="sng" w="9475">
                      <a:solidFill>
                        <a:srgbClr val="000000"/>
                      </a:solidFill>
                      <a:prstDash val="solid"/>
                      <a:round/>
                      <a:headEnd len="med" w="med" type="none"/>
                      <a:tailEnd len="med" w="med" type="none"/>
                    </a:lnB>
                    <a:solidFill>
                      <a:srgbClr val="F3F3F3"/>
                    </a:solidFill>
                  </a:tcPr>
                </a:tc>
                <a:tc>
                  <a:txBody>
                    <a:bodyPr>
                      <a:noAutofit/>
                    </a:bodyPr>
                    <a:lstStyle/>
                    <a:p>
                      <a:pPr indent="0" lvl="0" marL="0" rtl="0">
                        <a:spcBef>
                          <a:spcPts val="0"/>
                        </a:spcBef>
                        <a:buNone/>
                      </a:pPr>
                      <a:r>
                        <a:t/>
                      </a:r>
                      <a:endParaRPr/>
                    </a:p>
                  </a:txBody>
                  <a:tcPr marT="19050" marB="19050" marR="28575" marL="28575" anchor="b">
                    <a:lnL cap="flat" cmpd="sng" w="9475">
                      <a:solidFill>
                        <a:srgbClr val="CCCCCC"/>
                      </a:solidFill>
                      <a:prstDash val="solid"/>
                      <a:round/>
                      <a:headEnd len="med" w="med" type="none"/>
                      <a:tailEnd len="med" w="med" type="none"/>
                    </a:lnL>
                    <a:lnR cap="flat" cmpd="sng" w="9475">
                      <a:solidFill>
                        <a:srgbClr val="CCCCCC"/>
                      </a:solidFill>
                      <a:prstDash val="solid"/>
                      <a:round/>
                      <a:headEnd len="med" w="med" type="none"/>
                      <a:tailEnd len="med" w="med" type="none"/>
                    </a:lnR>
                    <a:lnT cap="flat" cmpd="sng" w="9475">
                      <a:solidFill>
                        <a:srgbClr val="000000"/>
                      </a:solidFill>
                      <a:prstDash val="solid"/>
                      <a:round/>
                      <a:headEnd len="med" w="med" type="none"/>
                      <a:tailEnd len="med" w="med" type="none"/>
                    </a:lnT>
                    <a:lnB cap="flat" cmpd="sng" w="9475">
                      <a:solidFill>
                        <a:srgbClr val="000000"/>
                      </a:solidFill>
                      <a:prstDash val="solid"/>
                      <a:round/>
                      <a:headEnd len="med" w="med" type="none"/>
                      <a:tailEnd len="med" w="med" type="none"/>
                    </a:lnB>
                    <a:solidFill>
                      <a:srgbClr val="F3F3F3"/>
                    </a:solidFill>
                  </a:tcPr>
                </a:tc>
                <a:tc>
                  <a:txBody>
                    <a:bodyPr>
                      <a:noAutofit/>
                    </a:bodyPr>
                    <a:lstStyle/>
                    <a:p>
                      <a:pPr indent="0" lvl="0" marL="0" rtl="0">
                        <a:spcBef>
                          <a:spcPts val="0"/>
                        </a:spcBef>
                        <a:buNone/>
                      </a:pPr>
                      <a:r>
                        <a:t/>
                      </a:r>
                      <a:endParaRPr/>
                    </a:p>
                  </a:txBody>
                  <a:tcPr marT="19050" marB="19050" marR="28575" marL="28575" anchor="b">
                    <a:lnL cap="flat" cmpd="sng" w="9475">
                      <a:solidFill>
                        <a:srgbClr val="CCCCCC"/>
                      </a:solidFill>
                      <a:prstDash val="solid"/>
                      <a:round/>
                      <a:headEnd len="med" w="med" type="none"/>
                      <a:tailEnd len="med" w="med" type="none"/>
                    </a:lnL>
                    <a:lnR cap="flat" cmpd="sng" w="9475">
                      <a:solidFill>
                        <a:srgbClr val="CCCCCC"/>
                      </a:solidFill>
                      <a:prstDash val="solid"/>
                      <a:round/>
                      <a:headEnd len="med" w="med" type="none"/>
                      <a:tailEnd len="med" w="med" type="none"/>
                    </a:lnR>
                    <a:lnT cap="flat" cmpd="sng" w="9475">
                      <a:solidFill>
                        <a:srgbClr val="000000"/>
                      </a:solidFill>
                      <a:prstDash val="solid"/>
                      <a:round/>
                      <a:headEnd len="med" w="med" type="none"/>
                      <a:tailEnd len="med" w="med" type="none"/>
                    </a:lnT>
                    <a:lnB cap="flat" cmpd="sng" w="9475">
                      <a:solidFill>
                        <a:srgbClr val="000000"/>
                      </a:solidFill>
                      <a:prstDash val="solid"/>
                      <a:round/>
                      <a:headEnd len="med" w="med" type="none"/>
                      <a:tailEnd len="med" w="med" type="none"/>
                    </a:lnB>
                    <a:solidFill>
                      <a:srgbClr val="F3F3F3"/>
                    </a:solidFill>
                  </a:tcPr>
                </a:tc>
                <a:tc>
                  <a:txBody>
                    <a:bodyPr>
                      <a:noAutofit/>
                    </a:bodyPr>
                    <a:lstStyle/>
                    <a:p>
                      <a:pPr indent="0" lvl="0" marL="0" rtl="0">
                        <a:spcBef>
                          <a:spcPts val="0"/>
                        </a:spcBef>
                        <a:buNone/>
                      </a:pPr>
                      <a:r>
                        <a:t/>
                      </a:r>
                      <a:endParaRPr/>
                    </a:p>
                  </a:txBody>
                  <a:tcPr marT="19050" marB="19050" marR="28575" marL="28575" anchor="b">
                    <a:lnL cap="flat" cmpd="sng" w="9475">
                      <a:solidFill>
                        <a:srgbClr val="CCCCCC"/>
                      </a:solidFill>
                      <a:prstDash val="solid"/>
                      <a:round/>
                      <a:headEnd len="med" w="med" type="none"/>
                      <a:tailEnd len="med" w="med" type="none"/>
                    </a:lnL>
                    <a:lnR cap="flat" cmpd="sng" w="9475">
                      <a:solidFill>
                        <a:srgbClr val="CCCCCC"/>
                      </a:solidFill>
                      <a:prstDash val="solid"/>
                      <a:round/>
                      <a:headEnd len="med" w="med" type="none"/>
                      <a:tailEnd len="med" w="med" type="none"/>
                    </a:lnR>
                    <a:lnT cap="flat" cmpd="sng" w="9475">
                      <a:solidFill>
                        <a:srgbClr val="000000"/>
                      </a:solidFill>
                      <a:prstDash val="solid"/>
                      <a:round/>
                      <a:headEnd len="med" w="med" type="none"/>
                      <a:tailEnd len="med" w="med" type="none"/>
                    </a:lnT>
                    <a:lnB cap="flat" cmpd="sng" w="9475">
                      <a:solidFill>
                        <a:srgbClr val="000000"/>
                      </a:solidFill>
                      <a:prstDash val="solid"/>
                      <a:round/>
                      <a:headEnd len="med" w="med" type="none"/>
                      <a:tailEnd len="med" w="med" type="none"/>
                    </a:lnB>
                    <a:solidFill>
                      <a:srgbClr val="F3F3F3"/>
                    </a:solidFill>
                  </a:tcPr>
                </a:tc>
                <a:tc>
                  <a:txBody>
                    <a:bodyPr>
                      <a:noAutofit/>
                    </a:bodyPr>
                    <a:lstStyle/>
                    <a:p>
                      <a:pPr indent="0" lvl="0" marL="0" rtl="0">
                        <a:spcBef>
                          <a:spcPts val="0"/>
                        </a:spcBef>
                        <a:buNone/>
                      </a:pPr>
                      <a:r>
                        <a:t/>
                      </a:r>
                      <a:endParaRPr/>
                    </a:p>
                  </a:txBody>
                  <a:tcPr marT="19050" marB="19050" marR="28575" marL="28575" anchor="b">
                    <a:lnL cap="flat" cmpd="sng" w="9475">
                      <a:solidFill>
                        <a:srgbClr val="CCCCCC"/>
                      </a:solidFill>
                      <a:prstDash val="solid"/>
                      <a:round/>
                      <a:headEnd len="med" w="med" type="none"/>
                      <a:tailEnd len="med" w="med" type="none"/>
                    </a:lnL>
                    <a:lnR cap="flat" cmpd="sng" w="9475">
                      <a:solidFill>
                        <a:srgbClr val="CCCCCC"/>
                      </a:solidFill>
                      <a:prstDash val="solid"/>
                      <a:round/>
                      <a:headEnd len="med" w="med" type="none"/>
                      <a:tailEnd len="med" w="med" type="none"/>
                    </a:lnR>
                    <a:lnT cap="flat" cmpd="sng" w="9475">
                      <a:solidFill>
                        <a:srgbClr val="000000"/>
                      </a:solidFill>
                      <a:prstDash val="solid"/>
                      <a:round/>
                      <a:headEnd len="med" w="med" type="none"/>
                      <a:tailEnd len="med" w="med" type="none"/>
                    </a:lnT>
                    <a:lnB cap="flat" cmpd="sng" w="9475">
                      <a:solidFill>
                        <a:srgbClr val="000000"/>
                      </a:solidFill>
                      <a:prstDash val="solid"/>
                      <a:round/>
                      <a:headEnd len="med" w="med" type="none"/>
                      <a:tailEnd len="med" w="med" type="none"/>
                    </a:lnB>
                    <a:solidFill>
                      <a:srgbClr val="F3F3F3"/>
                    </a:solidFill>
                  </a:tcPr>
                </a:tc>
                <a:tc>
                  <a:txBody>
                    <a:bodyPr>
                      <a:noAutofit/>
                    </a:bodyPr>
                    <a:lstStyle/>
                    <a:p>
                      <a:pPr indent="0" lvl="0" marL="0" rtl="0">
                        <a:spcBef>
                          <a:spcPts val="0"/>
                        </a:spcBef>
                        <a:buNone/>
                      </a:pPr>
                      <a:r>
                        <a:t/>
                      </a:r>
                      <a:endParaRPr/>
                    </a:p>
                  </a:txBody>
                  <a:tcPr marT="19050" marB="19050" marR="28575" marL="28575" anchor="b">
                    <a:lnL cap="flat" cmpd="sng" w="9475">
                      <a:solidFill>
                        <a:srgbClr val="CCCCCC"/>
                      </a:solidFill>
                      <a:prstDash val="solid"/>
                      <a:round/>
                      <a:headEnd len="med" w="med" type="none"/>
                      <a:tailEnd len="med" w="med" type="none"/>
                    </a:lnL>
                    <a:lnR cap="flat" cmpd="sng" w="9475">
                      <a:solidFill>
                        <a:srgbClr val="CCCCCC"/>
                      </a:solidFill>
                      <a:prstDash val="solid"/>
                      <a:round/>
                      <a:headEnd len="med" w="med" type="none"/>
                      <a:tailEnd len="med" w="med" type="none"/>
                    </a:lnR>
                    <a:lnT cap="flat" cmpd="sng" w="9475">
                      <a:solidFill>
                        <a:srgbClr val="000000"/>
                      </a:solidFill>
                      <a:prstDash val="solid"/>
                      <a:round/>
                      <a:headEnd len="med" w="med" type="none"/>
                      <a:tailEnd len="med" w="med" type="none"/>
                    </a:lnT>
                    <a:lnB cap="flat" cmpd="sng" w="9475">
                      <a:solidFill>
                        <a:srgbClr val="000000"/>
                      </a:solidFill>
                      <a:prstDash val="solid"/>
                      <a:round/>
                      <a:headEnd len="med" w="med" type="none"/>
                      <a:tailEnd len="med" w="med" type="none"/>
                    </a:lnB>
                    <a:solidFill>
                      <a:srgbClr val="F3F3F3"/>
                    </a:solidFill>
                  </a:tcPr>
                </a:tc>
                <a:tc>
                  <a:txBody>
                    <a:bodyPr>
                      <a:noAutofit/>
                    </a:bodyPr>
                    <a:lstStyle/>
                    <a:p>
                      <a:pPr indent="0" lvl="0" marL="0" rtl="0">
                        <a:spcBef>
                          <a:spcPts val="0"/>
                        </a:spcBef>
                        <a:buNone/>
                      </a:pPr>
                      <a:r>
                        <a:t/>
                      </a:r>
                      <a:endParaRPr/>
                    </a:p>
                  </a:txBody>
                  <a:tcPr marT="19050" marB="19050" marR="28575" marL="28575" anchor="b">
                    <a:lnL cap="flat" cmpd="sng" w="9475">
                      <a:solidFill>
                        <a:srgbClr val="CCCCCC"/>
                      </a:solidFill>
                      <a:prstDash val="solid"/>
                      <a:round/>
                      <a:headEnd len="med" w="med" type="none"/>
                      <a:tailEnd len="med" w="med" type="none"/>
                    </a:lnL>
                    <a:lnR cap="flat" cmpd="sng" w="9475">
                      <a:solidFill>
                        <a:srgbClr val="000000"/>
                      </a:solidFill>
                      <a:prstDash val="solid"/>
                      <a:round/>
                      <a:headEnd len="med" w="med" type="none"/>
                      <a:tailEnd len="med" w="med" type="none"/>
                    </a:lnR>
                    <a:lnT cap="flat" cmpd="sng" w="9475">
                      <a:solidFill>
                        <a:srgbClr val="000000"/>
                      </a:solidFill>
                      <a:prstDash val="solid"/>
                      <a:round/>
                      <a:headEnd len="med" w="med" type="none"/>
                      <a:tailEnd len="med" w="med" type="none"/>
                    </a:lnT>
                    <a:lnB cap="flat" cmpd="sng" w="9475">
                      <a:solidFill>
                        <a:srgbClr val="000000"/>
                      </a:solidFill>
                      <a:prstDash val="solid"/>
                      <a:round/>
                      <a:headEnd len="med" w="med" type="none"/>
                      <a:tailEnd len="med" w="med" type="none"/>
                    </a:lnB>
                    <a:solidFill>
                      <a:srgbClr val="F3F3F3"/>
                    </a:solidFill>
                  </a:tcPr>
                </a:tc>
              </a:tr>
              <a:tr h="251475">
                <a:tc>
                  <a:txBody>
                    <a:bodyPr>
                      <a:noAutofit/>
                    </a:bodyPr>
                    <a:lstStyle/>
                    <a:p>
                      <a:pPr indent="0" lvl="0" marL="0" rtl="0">
                        <a:lnSpc>
                          <a:spcPct val="115000"/>
                        </a:lnSpc>
                        <a:spcBef>
                          <a:spcPts val="0"/>
                        </a:spcBef>
                        <a:buNone/>
                      </a:pPr>
                      <a:r>
                        <a:rPr b="1" lang="en-US" sz="1100"/>
                        <a:t>UI Design</a:t>
                      </a:r>
                    </a:p>
                  </a:txBody>
                  <a:tcPr marT="19050" marB="19050" marR="28575" marL="28575" anchor="b">
                    <a:lnL cap="flat" cmpd="sng" w="9475">
                      <a:solidFill>
                        <a:srgbClr val="000000"/>
                      </a:solidFill>
                      <a:prstDash val="solid"/>
                      <a:round/>
                      <a:headEnd len="med" w="med" type="none"/>
                      <a:tailEnd len="med" w="med" type="none"/>
                    </a:lnL>
                    <a:lnR cap="flat" cmpd="sng" w="9475">
                      <a:solidFill>
                        <a:srgbClr val="000000"/>
                      </a:solidFill>
                      <a:prstDash val="solid"/>
                      <a:round/>
                      <a:headEnd len="med" w="med" type="none"/>
                      <a:tailEnd len="med" w="med" type="none"/>
                    </a:lnR>
                    <a:lnT cap="flat" cmpd="sng" w="9475">
                      <a:solidFill>
                        <a:srgbClr val="000000"/>
                      </a:solidFill>
                      <a:prstDash val="solid"/>
                      <a:round/>
                      <a:headEnd len="med" w="med" type="none"/>
                      <a:tailEnd len="med" w="med" type="none"/>
                    </a:lnT>
                    <a:lnB cap="flat" cmpd="sng" w="9475">
                      <a:solidFill>
                        <a:srgbClr val="CCCCCC"/>
                      </a:solidFill>
                      <a:prstDash val="solid"/>
                      <a:round/>
                      <a:headEnd len="med" w="med" type="none"/>
                      <a:tailEnd len="med" w="med" type="none"/>
                    </a:lnB>
                  </a:tcPr>
                </a:tc>
                <a:tc>
                  <a:txBody>
                    <a:bodyPr>
                      <a:noAutofit/>
                    </a:bodyPr>
                    <a:lstStyle/>
                    <a:p>
                      <a:pPr indent="0" lvl="0" marL="0" rtl="0">
                        <a:lnSpc>
                          <a:spcPct val="115000"/>
                        </a:lnSpc>
                        <a:spcBef>
                          <a:spcPts val="0"/>
                        </a:spcBef>
                        <a:buNone/>
                      </a:pPr>
                      <a:r>
                        <a:rPr b="1" lang="en-US" sz="1100"/>
                        <a:t>Dian</a:t>
                      </a:r>
                    </a:p>
                  </a:txBody>
                  <a:tcPr marT="19050" marB="19050" marR="28575" marL="28575" anchor="b">
                    <a:lnL cap="flat" cmpd="sng" w="9475">
                      <a:solidFill>
                        <a:srgbClr val="000000"/>
                      </a:solidFill>
                      <a:prstDash val="solid"/>
                      <a:round/>
                      <a:headEnd len="med" w="med" type="none"/>
                      <a:tailEnd len="med" w="med" type="none"/>
                    </a:lnL>
                    <a:lnR cap="flat" cmpd="sng" w="9475">
                      <a:solidFill>
                        <a:srgbClr val="000000"/>
                      </a:solidFill>
                      <a:prstDash val="solid"/>
                      <a:round/>
                      <a:headEnd len="med" w="med" type="none"/>
                      <a:tailEnd len="med" w="med" type="none"/>
                    </a:lnR>
                    <a:lnT cap="flat" cmpd="sng" w="9475">
                      <a:solidFill>
                        <a:srgbClr val="000000"/>
                      </a:solidFill>
                      <a:prstDash val="solid"/>
                      <a:round/>
                      <a:headEnd len="med" w="med" type="none"/>
                      <a:tailEnd len="med" w="med" type="none"/>
                    </a:lnT>
                    <a:lnB cap="flat" cmpd="sng" w="9475">
                      <a:solidFill>
                        <a:srgbClr val="CCCCCC"/>
                      </a:solidFill>
                      <a:prstDash val="solid"/>
                      <a:round/>
                      <a:headEnd len="med" w="med" type="none"/>
                      <a:tailEnd len="med" w="med" type="none"/>
                    </a:lnB>
                  </a:tcPr>
                </a:tc>
                <a:tc>
                  <a:txBody>
                    <a:bodyPr>
                      <a:noAutofit/>
                    </a:bodyPr>
                    <a:lstStyle/>
                    <a:p>
                      <a:pPr indent="0" lvl="0" marL="0" rtl="0">
                        <a:spcBef>
                          <a:spcPts val="0"/>
                        </a:spcBef>
                        <a:buNone/>
                      </a:pPr>
                      <a:r>
                        <a:t/>
                      </a:r>
                      <a:endParaRPr/>
                    </a:p>
                  </a:txBody>
                  <a:tcPr marT="19050" marB="19050" marR="28575" marL="28575" anchor="b">
                    <a:lnL cap="flat" cmpd="sng" w="9475">
                      <a:solidFill>
                        <a:srgbClr val="000000"/>
                      </a:solidFill>
                      <a:prstDash val="solid"/>
                      <a:round/>
                      <a:headEnd len="med" w="med" type="none"/>
                      <a:tailEnd len="med" w="med" type="none"/>
                    </a:lnL>
                    <a:lnR cap="flat" cmpd="sng" w="9475">
                      <a:solidFill>
                        <a:srgbClr val="CCCCCC"/>
                      </a:solidFill>
                      <a:prstDash val="solid"/>
                      <a:round/>
                      <a:headEnd len="med" w="med" type="none"/>
                      <a:tailEnd len="med" w="med" type="none"/>
                    </a:lnR>
                    <a:lnT cap="flat" cmpd="sng" w="9475">
                      <a:solidFill>
                        <a:srgbClr val="000000"/>
                      </a:solidFill>
                      <a:prstDash val="solid"/>
                      <a:round/>
                      <a:headEnd len="med" w="med" type="none"/>
                      <a:tailEnd len="med" w="med" type="none"/>
                    </a:lnT>
                    <a:lnB cap="flat" cmpd="sng" w="9475">
                      <a:solidFill>
                        <a:srgbClr val="CCCCCC"/>
                      </a:solidFill>
                      <a:prstDash val="solid"/>
                      <a:round/>
                      <a:headEnd len="med" w="med" type="none"/>
                      <a:tailEnd len="med" w="med" type="none"/>
                    </a:lnB>
                  </a:tcPr>
                </a:tc>
                <a:tc>
                  <a:txBody>
                    <a:bodyPr>
                      <a:noAutofit/>
                    </a:bodyPr>
                    <a:lstStyle/>
                    <a:p>
                      <a:pPr indent="0" lvl="0" marL="0" rtl="0">
                        <a:spcBef>
                          <a:spcPts val="0"/>
                        </a:spcBef>
                        <a:buNone/>
                      </a:pPr>
                      <a:r>
                        <a:t/>
                      </a:r>
                      <a:endParaRPr/>
                    </a:p>
                  </a:txBody>
                  <a:tcPr marT="19050" marB="19050" marR="28575" marL="28575" anchor="b">
                    <a:lnL cap="flat" cmpd="sng" w="9475">
                      <a:solidFill>
                        <a:srgbClr val="CCCCCC"/>
                      </a:solidFill>
                      <a:prstDash val="solid"/>
                      <a:round/>
                      <a:headEnd len="med" w="med" type="none"/>
                      <a:tailEnd len="med" w="med" type="none"/>
                    </a:lnL>
                    <a:lnR cap="flat" cmpd="sng" w="9475">
                      <a:solidFill>
                        <a:srgbClr val="CCCCCC"/>
                      </a:solidFill>
                      <a:prstDash val="solid"/>
                      <a:round/>
                      <a:headEnd len="med" w="med" type="none"/>
                      <a:tailEnd len="med" w="med" type="none"/>
                    </a:lnR>
                    <a:lnT cap="flat" cmpd="sng" w="9475">
                      <a:solidFill>
                        <a:srgbClr val="000000"/>
                      </a:solidFill>
                      <a:prstDash val="solid"/>
                      <a:round/>
                      <a:headEnd len="med" w="med" type="none"/>
                      <a:tailEnd len="med" w="med" type="none"/>
                    </a:lnT>
                    <a:lnB cap="flat" cmpd="sng" w="9475">
                      <a:solidFill>
                        <a:srgbClr val="CCCCCC"/>
                      </a:solidFill>
                      <a:prstDash val="solid"/>
                      <a:round/>
                      <a:headEnd len="med" w="med" type="none"/>
                      <a:tailEnd len="med" w="med" type="none"/>
                    </a:lnB>
                    <a:solidFill>
                      <a:srgbClr val="C9DAF8"/>
                    </a:solidFill>
                  </a:tcPr>
                </a:tc>
                <a:tc>
                  <a:txBody>
                    <a:bodyPr>
                      <a:noAutofit/>
                    </a:bodyPr>
                    <a:lstStyle/>
                    <a:p>
                      <a:pPr indent="0" lvl="0" marL="0" rtl="0">
                        <a:spcBef>
                          <a:spcPts val="0"/>
                        </a:spcBef>
                        <a:buNone/>
                      </a:pPr>
                      <a:r>
                        <a:t/>
                      </a:r>
                      <a:endParaRPr/>
                    </a:p>
                  </a:txBody>
                  <a:tcPr marT="19050" marB="19050" marR="28575" marL="28575" anchor="b">
                    <a:lnL cap="flat" cmpd="sng" w="9475">
                      <a:solidFill>
                        <a:srgbClr val="CCCCCC"/>
                      </a:solidFill>
                      <a:prstDash val="solid"/>
                      <a:round/>
                      <a:headEnd len="med" w="med" type="none"/>
                      <a:tailEnd len="med" w="med" type="none"/>
                    </a:lnL>
                    <a:lnR cap="flat" cmpd="sng" w="9475">
                      <a:solidFill>
                        <a:srgbClr val="CCCCCC"/>
                      </a:solidFill>
                      <a:prstDash val="solid"/>
                      <a:round/>
                      <a:headEnd len="med" w="med" type="none"/>
                      <a:tailEnd len="med" w="med" type="none"/>
                    </a:lnR>
                    <a:lnT cap="flat" cmpd="sng" w="9475">
                      <a:solidFill>
                        <a:srgbClr val="000000"/>
                      </a:solidFill>
                      <a:prstDash val="solid"/>
                      <a:round/>
                      <a:headEnd len="med" w="med" type="none"/>
                      <a:tailEnd len="med" w="med" type="none"/>
                    </a:lnT>
                    <a:lnB cap="flat" cmpd="sng" w="9475">
                      <a:solidFill>
                        <a:srgbClr val="CCCCCC"/>
                      </a:solidFill>
                      <a:prstDash val="solid"/>
                      <a:round/>
                      <a:headEnd len="med" w="med" type="none"/>
                      <a:tailEnd len="med" w="med" type="none"/>
                    </a:lnB>
                  </a:tcPr>
                </a:tc>
                <a:tc>
                  <a:txBody>
                    <a:bodyPr>
                      <a:noAutofit/>
                    </a:bodyPr>
                    <a:lstStyle/>
                    <a:p>
                      <a:pPr indent="0" lvl="0" marL="0" rtl="0">
                        <a:spcBef>
                          <a:spcPts val="0"/>
                        </a:spcBef>
                        <a:buNone/>
                      </a:pPr>
                      <a:r>
                        <a:t/>
                      </a:r>
                      <a:endParaRPr/>
                    </a:p>
                  </a:txBody>
                  <a:tcPr marT="19050" marB="19050" marR="28575" marL="28575" anchor="b">
                    <a:lnL cap="flat" cmpd="sng" w="9475">
                      <a:solidFill>
                        <a:srgbClr val="CCCCCC"/>
                      </a:solidFill>
                      <a:prstDash val="solid"/>
                      <a:round/>
                      <a:headEnd len="med" w="med" type="none"/>
                      <a:tailEnd len="med" w="med" type="none"/>
                    </a:lnL>
                    <a:lnR cap="flat" cmpd="sng" w="9475">
                      <a:solidFill>
                        <a:srgbClr val="CCCCCC"/>
                      </a:solidFill>
                      <a:prstDash val="solid"/>
                      <a:round/>
                      <a:headEnd len="med" w="med" type="none"/>
                      <a:tailEnd len="med" w="med" type="none"/>
                    </a:lnR>
                    <a:lnT cap="flat" cmpd="sng" w="9475">
                      <a:solidFill>
                        <a:srgbClr val="000000"/>
                      </a:solidFill>
                      <a:prstDash val="solid"/>
                      <a:round/>
                      <a:headEnd len="med" w="med" type="none"/>
                      <a:tailEnd len="med" w="med" type="none"/>
                    </a:lnT>
                    <a:lnB cap="flat" cmpd="sng" w="9475">
                      <a:solidFill>
                        <a:srgbClr val="CCCCCC"/>
                      </a:solidFill>
                      <a:prstDash val="solid"/>
                      <a:round/>
                      <a:headEnd len="med" w="med" type="none"/>
                      <a:tailEnd len="med" w="med" type="none"/>
                    </a:lnB>
                  </a:tcPr>
                </a:tc>
                <a:tc>
                  <a:txBody>
                    <a:bodyPr>
                      <a:noAutofit/>
                    </a:bodyPr>
                    <a:lstStyle/>
                    <a:p>
                      <a:pPr indent="0" lvl="0" marL="0" rtl="0">
                        <a:spcBef>
                          <a:spcPts val="0"/>
                        </a:spcBef>
                        <a:buNone/>
                      </a:pPr>
                      <a:r>
                        <a:t/>
                      </a:r>
                      <a:endParaRPr/>
                    </a:p>
                  </a:txBody>
                  <a:tcPr marT="19050" marB="19050" marR="28575" marL="28575" anchor="b">
                    <a:lnL cap="flat" cmpd="sng" w="9475">
                      <a:solidFill>
                        <a:srgbClr val="CCCCCC"/>
                      </a:solidFill>
                      <a:prstDash val="solid"/>
                      <a:round/>
                      <a:headEnd len="med" w="med" type="none"/>
                      <a:tailEnd len="med" w="med" type="none"/>
                    </a:lnL>
                    <a:lnR cap="flat" cmpd="sng" w="9475">
                      <a:solidFill>
                        <a:srgbClr val="CCCCCC"/>
                      </a:solidFill>
                      <a:prstDash val="solid"/>
                      <a:round/>
                      <a:headEnd len="med" w="med" type="none"/>
                      <a:tailEnd len="med" w="med" type="none"/>
                    </a:lnR>
                    <a:lnT cap="flat" cmpd="sng" w="9475">
                      <a:solidFill>
                        <a:srgbClr val="000000"/>
                      </a:solidFill>
                      <a:prstDash val="solid"/>
                      <a:round/>
                      <a:headEnd len="med" w="med" type="none"/>
                      <a:tailEnd len="med" w="med" type="none"/>
                    </a:lnT>
                    <a:lnB cap="flat" cmpd="sng" w="9475">
                      <a:solidFill>
                        <a:srgbClr val="CCCCCC"/>
                      </a:solidFill>
                      <a:prstDash val="solid"/>
                      <a:round/>
                      <a:headEnd len="med" w="med" type="none"/>
                      <a:tailEnd len="med" w="med" type="none"/>
                    </a:lnB>
                  </a:tcPr>
                </a:tc>
                <a:tc>
                  <a:txBody>
                    <a:bodyPr>
                      <a:noAutofit/>
                    </a:bodyPr>
                    <a:lstStyle/>
                    <a:p>
                      <a:pPr indent="0" lvl="0" marL="0" rtl="0">
                        <a:spcBef>
                          <a:spcPts val="0"/>
                        </a:spcBef>
                        <a:buNone/>
                      </a:pPr>
                      <a:r>
                        <a:t/>
                      </a:r>
                      <a:endParaRPr/>
                    </a:p>
                  </a:txBody>
                  <a:tcPr marT="19050" marB="19050" marR="28575" marL="28575" anchor="b">
                    <a:lnL cap="flat" cmpd="sng" w="9475">
                      <a:solidFill>
                        <a:srgbClr val="CCCCCC"/>
                      </a:solidFill>
                      <a:prstDash val="solid"/>
                      <a:round/>
                      <a:headEnd len="med" w="med" type="none"/>
                      <a:tailEnd len="med" w="med" type="none"/>
                    </a:lnL>
                    <a:lnR cap="flat" cmpd="sng" w="9475">
                      <a:solidFill>
                        <a:srgbClr val="CCCCCC"/>
                      </a:solidFill>
                      <a:prstDash val="solid"/>
                      <a:round/>
                      <a:headEnd len="med" w="med" type="none"/>
                      <a:tailEnd len="med" w="med" type="none"/>
                    </a:lnR>
                    <a:lnT cap="flat" cmpd="sng" w="9475">
                      <a:solidFill>
                        <a:srgbClr val="000000"/>
                      </a:solidFill>
                      <a:prstDash val="solid"/>
                      <a:round/>
                      <a:headEnd len="med" w="med" type="none"/>
                      <a:tailEnd len="med" w="med" type="none"/>
                    </a:lnT>
                    <a:lnB cap="flat" cmpd="sng" w="9475">
                      <a:solidFill>
                        <a:srgbClr val="CCCCCC"/>
                      </a:solidFill>
                      <a:prstDash val="solid"/>
                      <a:round/>
                      <a:headEnd len="med" w="med" type="none"/>
                      <a:tailEnd len="med" w="med" type="none"/>
                    </a:lnB>
                    <a:solidFill>
                      <a:srgbClr val="C9DAF8"/>
                    </a:solidFill>
                  </a:tcPr>
                </a:tc>
                <a:tc>
                  <a:txBody>
                    <a:bodyPr>
                      <a:noAutofit/>
                    </a:bodyPr>
                    <a:lstStyle/>
                    <a:p>
                      <a:pPr indent="0" lvl="0" marL="0" rtl="0">
                        <a:spcBef>
                          <a:spcPts val="0"/>
                        </a:spcBef>
                        <a:buNone/>
                      </a:pPr>
                      <a:r>
                        <a:t/>
                      </a:r>
                      <a:endParaRPr/>
                    </a:p>
                  </a:txBody>
                  <a:tcPr marT="19050" marB="19050" marR="28575" marL="28575" anchor="b">
                    <a:lnL cap="flat" cmpd="sng" w="9475">
                      <a:solidFill>
                        <a:srgbClr val="CCCCCC"/>
                      </a:solidFill>
                      <a:prstDash val="solid"/>
                      <a:round/>
                      <a:headEnd len="med" w="med" type="none"/>
                      <a:tailEnd len="med" w="med" type="none"/>
                    </a:lnL>
                    <a:lnR cap="flat" cmpd="sng" w="9475">
                      <a:solidFill>
                        <a:srgbClr val="CCCCCC"/>
                      </a:solidFill>
                      <a:prstDash val="solid"/>
                      <a:round/>
                      <a:headEnd len="med" w="med" type="none"/>
                      <a:tailEnd len="med" w="med" type="none"/>
                    </a:lnR>
                    <a:lnT cap="flat" cmpd="sng" w="9475">
                      <a:solidFill>
                        <a:srgbClr val="000000"/>
                      </a:solidFill>
                      <a:prstDash val="solid"/>
                      <a:round/>
                      <a:headEnd len="med" w="med" type="none"/>
                      <a:tailEnd len="med" w="med" type="none"/>
                    </a:lnT>
                    <a:lnB cap="flat" cmpd="sng" w="9475">
                      <a:solidFill>
                        <a:srgbClr val="CCCCCC"/>
                      </a:solidFill>
                      <a:prstDash val="solid"/>
                      <a:round/>
                      <a:headEnd len="med" w="med" type="none"/>
                      <a:tailEnd len="med" w="med" type="none"/>
                    </a:lnB>
                    <a:solidFill>
                      <a:srgbClr val="C9DAF8"/>
                    </a:solidFill>
                  </a:tcPr>
                </a:tc>
                <a:tc>
                  <a:txBody>
                    <a:bodyPr>
                      <a:noAutofit/>
                    </a:bodyPr>
                    <a:lstStyle/>
                    <a:p>
                      <a:pPr indent="0" lvl="0" marL="0" rtl="0">
                        <a:spcBef>
                          <a:spcPts val="0"/>
                        </a:spcBef>
                        <a:buNone/>
                      </a:pPr>
                      <a:r>
                        <a:t/>
                      </a:r>
                      <a:endParaRPr/>
                    </a:p>
                  </a:txBody>
                  <a:tcPr marT="19050" marB="19050" marR="28575" marL="28575" anchor="b">
                    <a:lnL cap="flat" cmpd="sng" w="9475">
                      <a:solidFill>
                        <a:srgbClr val="CCCCCC"/>
                      </a:solidFill>
                      <a:prstDash val="solid"/>
                      <a:round/>
                      <a:headEnd len="med" w="med" type="none"/>
                      <a:tailEnd len="med" w="med" type="none"/>
                    </a:lnL>
                    <a:lnR cap="flat" cmpd="sng" w="9475">
                      <a:solidFill>
                        <a:srgbClr val="CCCCCC"/>
                      </a:solidFill>
                      <a:prstDash val="solid"/>
                      <a:round/>
                      <a:headEnd len="med" w="med" type="none"/>
                      <a:tailEnd len="med" w="med" type="none"/>
                    </a:lnR>
                    <a:lnT cap="flat" cmpd="sng" w="9475">
                      <a:solidFill>
                        <a:srgbClr val="000000"/>
                      </a:solidFill>
                      <a:prstDash val="solid"/>
                      <a:round/>
                      <a:headEnd len="med" w="med" type="none"/>
                      <a:tailEnd len="med" w="med" type="none"/>
                    </a:lnT>
                    <a:lnB cap="flat" cmpd="sng" w="9475">
                      <a:solidFill>
                        <a:srgbClr val="CCCCCC"/>
                      </a:solidFill>
                      <a:prstDash val="solid"/>
                      <a:round/>
                      <a:headEnd len="med" w="med" type="none"/>
                      <a:tailEnd len="med" w="med" type="none"/>
                    </a:lnB>
                    <a:solidFill>
                      <a:srgbClr val="C9DAF8"/>
                    </a:solidFill>
                  </a:tcPr>
                </a:tc>
                <a:tc>
                  <a:txBody>
                    <a:bodyPr>
                      <a:noAutofit/>
                    </a:bodyPr>
                    <a:lstStyle/>
                    <a:p>
                      <a:pPr indent="0" lvl="0" marL="0" rtl="0">
                        <a:spcBef>
                          <a:spcPts val="0"/>
                        </a:spcBef>
                        <a:buNone/>
                      </a:pPr>
                      <a:r>
                        <a:t/>
                      </a:r>
                      <a:endParaRPr/>
                    </a:p>
                  </a:txBody>
                  <a:tcPr marT="19050" marB="19050" marR="28575" marL="28575" anchor="b">
                    <a:lnL cap="flat" cmpd="sng" w="9475">
                      <a:solidFill>
                        <a:srgbClr val="CCCCCC"/>
                      </a:solidFill>
                      <a:prstDash val="solid"/>
                      <a:round/>
                      <a:headEnd len="med" w="med" type="none"/>
                      <a:tailEnd len="med" w="med" type="none"/>
                    </a:lnL>
                    <a:lnR cap="flat" cmpd="sng" w="9475">
                      <a:solidFill>
                        <a:srgbClr val="000000"/>
                      </a:solidFill>
                      <a:prstDash val="solid"/>
                      <a:round/>
                      <a:headEnd len="med" w="med" type="none"/>
                      <a:tailEnd len="med" w="med" type="none"/>
                    </a:lnR>
                    <a:lnT cap="flat" cmpd="sng" w="9475">
                      <a:solidFill>
                        <a:srgbClr val="000000"/>
                      </a:solidFill>
                      <a:prstDash val="solid"/>
                      <a:round/>
                      <a:headEnd len="med" w="med" type="none"/>
                      <a:tailEnd len="med" w="med" type="none"/>
                    </a:lnT>
                    <a:lnB cap="flat" cmpd="sng" w="9475">
                      <a:solidFill>
                        <a:srgbClr val="CCCCCC"/>
                      </a:solidFill>
                      <a:prstDash val="solid"/>
                      <a:round/>
                      <a:headEnd len="med" w="med" type="none"/>
                      <a:tailEnd len="med" w="med" type="none"/>
                    </a:lnB>
                  </a:tcPr>
                </a:tc>
              </a:tr>
              <a:tr h="251475">
                <a:tc>
                  <a:txBody>
                    <a:bodyPr>
                      <a:noAutofit/>
                    </a:bodyPr>
                    <a:lstStyle/>
                    <a:p>
                      <a:pPr indent="0" lvl="0" marL="0" rtl="0">
                        <a:lnSpc>
                          <a:spcPct val="115000"/>
                        </a:lnSpc>
                        <a:spcBef>
                          <a:spcPts val="0"/>
                        </a:spcBef>
                        <a:buNone/>
                      </a:pPr>
                      <a:r>
                        <a:rPr b="1" lang="en-US" sz="1100"/>
                        <a:t>Call Function Between Model &amp; UI</a:t>
                      </a:r>
                    </a:p>
                  </a:txBody>
                  <a:tcPr marT="19050" marB="19050" marR="28575" marL="28575" anchor="b">
                    <a:lnL cap="flat" cmpd="sng" w="9475">
                      <a:solidFill>
                        <a:srgbClr val="000000"/>
                      </a:solidFill>
                      <a:prstDash val="solid"/>
                      <a:round/>
                      <a:headEnd len="med" w="med" type="none"/>
                      <a:tailEnd len="med" w="med" type="none"/>
                    </a:lnL>
                    <a:lnR cap="flat" cmpd="sng" w="9475">
                      <a:solidFill>
                        <a:srgbClr val="000000"/>
                      </a:solidFill>
                      <a:prstDash val="solid"/>
                      <a:round/>
                      <a:headEnd len="med" w="med" type="none"/>
                      <a:tailEnd len="med" w="med" type="none"/>
                    </a:lnR>
                    <a:lnT cap="flat" cmpd="sng" w="9475">
                      <a:solidFill>
                        <a:srgbClr val="CCCCCC"/>
                      </a:solidFill>
                      <a:prstDash val="solid"/>
                      <a:round/>
                      <a:headEnd len="med" w="med" type="none"/>
                      <a:tailEnd len="med" w="med" type="none"/>
                    </a:lnT>
                    <a:lnB cap="flat" cmpd="sng" w="9475">
                      <a:solidFill>
                        <a:srgbClr val="CCCCCC"/>
                      </a:solidFill>
                      <a:prstDash val="solid"/>
                      <a:round/>
                      <a:headEnd len="med" w="med" type="none"/>
                      <a:tailEnd len="med" w="med" type="none"/>
                    </a:lnB>
                  </a:tcPr>
                </a:tc>
                <a:tc>
                  <a:txBody>
                    <a:bodyPr>
                      <a:noAutofit/>
                    </a:bodyPr>
                    <a:lstStyle/>
                    <a:p>
                      <a:pPr indent="0" lvl="0" marL="0" rtl="0">
                        <a:lnSpc>
                          <a:spcPct val="115000"/>
                        </a:lnSpc>
                        <a:spcBef>
                          <a:spcPts val="0"/>
                        </a:spcBef>
                        <a:buNone/>
                      </a:pPr>
                      <a:r>
                        <a:rPr b="1" lang="en-US" sz="1100"/>
                        <a:t>Yuanzhe</a:t>
                      </a:r>
                    </a:p>
                  </a:txBody>
                  <a:tcPr marT="19050" marB="19050" marR="28575" marL="28575" anchor="b">
                    <a:lnL cap="flat" cmpd="sng" w="9475">
                      <a:solidFill>
                        <a:srgbClr val="000000"/>
                      </a:solidFill>
                      <a:prstDash val="solid"/>
                      <a:round/>
                      <a:headEnd len="med" w="med" type="none"/>
                      <a:tailEnd len="med" w="med" type="none"/>
                    </a:lnL>
                    <a:lnR cap="flat" cmpd="sng" w="9475">
                      <a:solidFill>
                        <a:srgbClr val="000000"/>
                      </a:solidFill>
                      <a:prstDash val="solid"/>
                      <a:round/>
                      <a:headEnd len="med" w="med" type="none"/>
                      <a:tailEnd len="med" w="med" type="none"/>
                    </a:lnR>
                    <a:lnT cap="flat" cmpd="sng" w="9475">
                      <a:solidFill>
                        <a:srgbClr val="CCCCCC"/>
                      </a:solidFill>
                      <a:prstDash val="solid"/>
                      <a:round/>
                      <a:headEnd len="med" w="med" type="none"/>
                      <a:tailEnd len="med" w="med" type="none"/>
                    </a:lnT>
                    <a:lnB cap="flat" cmpd="sng" w="9475">
                      <a:solidFill>
                        <a:srgbClr val="CCCCCC"/>
                      </a:solidFill>
                      <a:prstDash val="solid"/>
                      <a:round/>
                      <a:headEnd len="med" w="med" type="none"/>
                      <a:tailEnd len="med" w="med" type="none"/>
                    </a:lnB>
                  </a:tcPr>
                </a:tc>
                <a:tc>
                  <a:txBody>
                    <a:bodyPr>
                      <a:noAutofit/>
                    </a:bodyPr>
                    <a:lstStyle/>
                    <a:p>
                      <a:pPr indent="0" lvl="0" marL="0" rtl="0">
                        <a:spcBef>
                          <a:spcPts val="0"/>
                        </a:spcBef>
                        <a:buNone/>
                      </a:pPr>
                      <a:r>
                        <a:t/>
                      </a:r>
                      <a:endParaRPr/>
                    </a:p>
                  </a:txBody>
                  <a:tcPr marT="19050" marB="19050" marR="28575" marL="28575" anchor="b">
                    <a:lnL cap="flat" cmpd="sng" w="9475">
                      <a:solidFill>
                        <a:srgbClr val="000000"/>
                      </a:solidFill>
                      <a:prstDash val="solid"/>
                      <a:round/>
                      <a:headEnd len="med" w="med" type="none"/>
                      <a:tailEnd len="med" w="med" type="none"/>
                    </a:lnL>
                    <a:lnR cap="flat" cmpd="sng" w="9475">
                      <a:solidFill>
                        <a:srgbClr val="CCCCCC"/>
                      </a:solidFill>
                      <a:prstDash val="solid"/>
                      <a:round/>
                      <a:headEnd len="med" w="med" type="none"/>
                      <a:tailEnd len="med" w="med" type="none"/>
                    </a:lnR>
                    <a:lnT cap="flat" cmpd="sng" w="9475">
                      <a:solidFill>
                        <a:srgbClr val="CCCCCC"/>
                      </a:solidFill>
                      <a:prstDash val="solid"/>
                      <a:round/>
                      <a:headEnd len="med" w="med" type="none"/>
                      <a:tailEnd len="med" w="med" type="none"/>
                    </a:lnT>
                    <a:lnB cap="flat" cmpd="sng" w="9475">
                      <a:solidFill>
                        <a:srgbClr val="CCCCCC"/>
                      </a:solidFill>
                      <a:prstDash val="solid"/>
                      <a:round/>
                      <a:headEnd len="med" w="med" type="none"/>
                      <a:tailEnd len="med" w="med" type="none"/>
                    </a:lnB>
                  </a:tcPr>
                </a:tc>
                <a:tc>
                  <a:txBody>
                    <a:bodyPr>
                      <a:noAutofit/>
                    </a:bodyPr>
                    <a:lstStyle/>
                    <a:p>
                      <a:pPr indent="0" lvl="0" marL="0" rtl="0">
                        <a:spcBef>
                          <a:spcPts val="0"/>
                        </a:spcBef>
                        <a:buNone/>
                      </a:pPr>
                      <a:r>
                        <a:t/>
                      </a:r>
                      <a:endParaRPr/>
                    </a:p>
                  </a:txBody>
                  <a:tcPr marT="19050" marB="19050" marR="28575" marL="28575" anchor="b">
                    <a:lnL cap="flat" cmpd="sng" w="9475">
                      <a:solidFill>
                        <a:srgbClr val="CCCCCC"/>
                      </a:solidFill>
                      <a:prstDash val="solid"/>
                      <a:round/>
                      <a:headEnd len="med" w="med" type="none"/>
                      <a:tailEnd len="med" w="med" type="none"/>
                    </a:lnL>
                    <a:lnR cap="flat" cmpd="sng" w="9475">
                      <a:solidFill>
                        <a:srgbClr val="CCCCCC"/>
                      </a:solidFill>
                      <a:prstDash val="solid"/>
                      <a:round/>
                      <a:headEnd len="med" w="med" type="none"/>
                      <a:tailEnd len="med" w="med" type="none"/>
                    </a:lnR>
                    <a:lnT cap="flat" cmpd="sng" w="9475">
                      <a:solidFill>
                        <a:srgbClr val="CCCCCC"/>
                      </a:solidFill>
                      <a:prstDash val="solid"/>
                      <a:round/>
                      <a:headEnd len="med" w="med" type="none"/>
                      <a:tailEnd len="med" w="med" type="none"/>
                    </a:lnT>
                    <a:lnB cap="flat" cmpd="sng" w="9475">
                      <a:solidFill>
                        <a:srgbClr val="CCCCCC"/>
                      </a:solidFill>
                      <a:prstDash val="solid"/>
                      <a:round/>
                      <a:headEnd len="med" w="med" type="none"/>
                      <a:tailEnd len="med" w="med" type="none"/>
                    </a:lnB>
                  </a:tcPr>
                </a:tc>
                <a:tc>
                  <a:txBody>
                    <a:bodyPr>
                      <a:noAutofit/>
                    </a:bodyPr>
                    <a:lstStyle/>
                    <a:p>
                      <a:pPr indent="0" lvl="0" marL="0" rtl="0">
                        <a:spcBef>
                          <a:spcPts val="0"/>
                        </a:spcBef>
                        <a:buNone/>
                      </a:pPr>
                      <a:r>
                        <a:t/>
                      </a:r>
                      <a:endParaRPr/>
                    </a:p>
                  </a:txBody>
                  <a:tcPr marT="19050" marB="19050" marR="28575" marL="28575" anchor="b">
                    <a:lnL cap="flat" cmpd="sng" w="9475">
                      <a:solidFill>
                        <a:srgbClr val="CCCCCC"/>
                      </a:solidFill>
                      <a:prstDash val="solid"/>
                      <a:round/>
                      <a:headEnd len="med" w="med" type="none"/>
                      <a:tailEnd len="med" w="med" type="none"/>
                    </a:lnL>
                    <a:lnR cap="flat" cmpd="sng" w="9475">
                      <a:solidFill>
                        <a:srgbClr val="CCCCCC"/>
                      </a:solidFill>
                      <a:prstDash val="solid"/>
                      <a:round/>
                      <a:headEnd len="med" w="med" type="none"/>
                      <a:tailEnd len="med" w="med" type="none"/>
                    </a:lnR>
                    <a:lnT cap="flat" cmpd="sng" w="9475">
                      <a:solidFill>
                        <a:srgbClr val="CCCCCC"/>
                      </a:solidFill>
                      <a:prstDash val="solid"/>
                      <a:round/>
                      <a:headEnd len="med" w="med" type="none"/>
                      <a:tailEnd len="med" w="med" type="none"/>
                    </a:lnT>
                    <a:lnB cap="flat" cmpd="sng" w="9475">
                      <a:solidFill>
                        <a:srgbClr val="CCCCCC"/>
                      </a:solidFill>
                      <a:prstDash val="solid"/>
                      <a:round/>
                      <a:headEnd len="med" w="med" type="none"/>
                      <a:tailEnd len="med" w="med" type="none"/>
                    </a:lnB>
                  </a:tcPr>
                </a:tc>
                <a:tc>
                  <a:txBody>
                    <a:bodyPr>
                      <a:noAutofit/>
                    </a:bodyPr>
                    <a:lstStyle/>
                    <a:p>
                      <a:pPr indent="0" lvl="0" marL="0" rtl="0">
                        <a:spcBef>
                          <a:spcPts val="0"/>
                        </a:spcBef>
                        <a:buNone/>
                      </a:pPr>
                      <a:r>
                        <a:t/>
                      </a:r>
                      <a:endParaRPr/>
                    </a:p>
                  </a:txBody>
                  <a:tcPr marT="19050" marB="19050" marR="28575" marL="28575" anchor="b">
                    <a:lnL cap="flat" cmpd="sng" w="9475">
                      <a:solidFill>
                        <a:srgbClr val="CCCCCC"/>
                      </a:solidFill>
                      <a:prstDash val="solid"/>
                      <a:round/>
                      <a:headEnd len="med" w="med" type="none"/>
                      <a:tailEnd len="med" w="med" type="none"/>
                    </a:lnL>
                    <a:lnR cap="flat" cmpd="sng" w="9475">
                      <a:solidFill>
                        <a:srgbClr val="CCCCCC"/>
                      </a:solidFill>
                      <a:prstDash val="solid"/>
                      <a:round/>
                      <a:headEnd len="med" w="med" type="none"/>
                      <a:tailEnd len="med" w="med" type="none"/>
                    </a:lnR>
                    <a:lnT cap="flat" cmpd="sng" w="9475">
                      <a:solidFill>
                        <a:srgbClr val="CCCCCC"/>
                      </a:solidFill>
                      <a:prstDash val="solid"/>
                      <a:round/>
                      <a:headEnd len="med" w="med" type="none"/>
                      <a:tailEnd len="med" w="med" type="none"/>
                    </a:lnT>
                    <a:lnB cap="flat" cmpd="sng" w="9475">
                      <a:solidFill>
                        <a:srgbClr val="CCCCCC"/>
                      </a:solidFill>
                      <a:prstDash val="solid"/>
                      <a:round/>
                      <a:headEnd len="med" w="med" type="none"/>
                      <a:tailEnd len="med" w="med" type="none"/>
                    </a:lnB>
                  </a:tcPr>
                </a:tc>
                <a:tc>
                  <a:txBody>
                    <a:bodyPr>
                      <a:noAutofit/>
                    </a:bodyPr>
                    <a:lstStyle/>
                    <a:p>
                      <a:pPr indent="0" lvl="0" marL="0" rtl="0">
                        <a:spcBef>
                          <a:spcPts val="0"/>
                        </a:spcBef>
                        <a:buNone/>
                      </a:pPr>
                      <a:r>
                        <a:t/>
                      </a:r>
                      <a:endParaRPr/>
                    </a:p>
                  </a:txBody>
                  <a:tcPr marT="19050" marB="19050" marR="28575" marL="28575" anchor="b">
                    <a:lnL cap="flat" cmpd="sng" w="9475">
                      <a:solidFill>
                        <a:srgbClr val="CCCCCC"/>
                      </a:solidFill>
                      <a:prstDash val="solid"/>
                      <a:round/>
                      <a:headEnd len="med" w="med" type="none"/>
                      <a:tailEnd len="med" w="med" type="none"/>
                    </a:lnL>
                    <a:lnR cap="flat" cmpd="sng" w="9475">
                      <a:solidFill>
                        <a:srgbClr val="CCCCCC"/>
                      </a:solidFill>
                      <a:prstDash val="solid"/>
                      <a:round/>
                      <a:headEnd len="med" w="med" type="none"/>
                      <a:tailEnd len="med" w="med" type="none"/>
                    </a:lnR>
                    <a:lnT cap="flat" cmpd="sng" w="9475">
                      <a:solidFill>
                        <a:srgbClr val="CCCCCC"/>
                      </a:solidFill>
                      <a:prstDash val="solid"/>
                      <a:round/>
                      <a:headEnd len="med" w="med" type="none"/>
                      <a:tailEnd len="med" w="med" type="none"/>
                    </a:lnT>
                    <a:lnB cap="flat" cmpd="sng" w="9475">
                      <a:solidFill>
                        <a:srgbClr val="CCCCCC"/>
                      </a:solidFill>
                      <a:prstDash val="solid"/>
                      <a:round/>
                      <a:headEnd len="med" w="med" type="none"/>
                      <a:tailEnd len="med" w="med" type="none"/>
                    </a:lnB>
                  </a:tcPr>
                </a:tc>
                <a:tc>
                  <a:txBody>
                    <a:bodyPr>
                      <a:noAutofit/>
                    </a:bodyPr>
                    <a:lstStyle/>
                    <a:p>
                      <a:pPr indent="0" lvl="0" marL="0" rtl="0">
                        <a:spcBef>
                          <a:spcPts val="0"/>
                        </a:spcBef>
                        <a:buNone/>
                      </a:pPr>
                      <a:r>
                        <a:t/>
                      </a:r>
                      <a:endParaRPr/>
                    </a:p>
                  </a:txBody>
                  <a:tcPr marT="19050" marB="19050" marR="28575" marL="28575" anchor="b">
                    <a:lnL cap="flat" cmpd="sng" w="9475">
                      <a:solidFill>
                        <a:srgbClr val="CCCCCC"/>
                      </a:solidFill>
                      <a:prstDash val="solid"/>
                      <a:round/>
                      <a:headEnd len="med" w="med" type="none"/>
                      <a:tailEnd len="med" w="med" type="none"/>
                    </a:lnL>
                    <a:lnR cap="flat" cmpd="sng" w="9475">
                      <a:solidFill>
                        <a:srgbClr val="CCCCCC"/>
                      </a:solidFill>
                      <a:prstDash val="solid"/>
                      <a:round/>
                      <a:headEnd len="med" w="med" type="none"/>
                      <a:tailEnd len="med" w="med" type="none"/>
                    </a:lnR>
                    <a:lnT cap="flat" cmpd="sng" w="9475">
                      <a:solidFill>
                        <a:srgbClr val="CCCCCC"/>
                      </a:solidFill>
                      <a:prstDash val="solid"/>
                      <a:round/>
                      <a:headEnd len="med" w="med" type="none"/>
                      <a:tailEnd len="med" w="med" type="none"/>
                    </a:lnT>
                    <a:lnB cap="flat" cmpd="sng" w="9475">
                      <a:solidFill>
                        <a:srgbClr val="CCCCCC"/>
                      </a:solidFill>
                      <a:prstDash val="solid"/>
                      <a:round/>
                      <a:headEnd len="med" w="med" type="none"/>
                      <a:tailEnd len="med" w="med" type="none"/>
                    </a:lnB>
                  </a:tcPr>
                </a:tc>
                <a:tc>
                  <a:txBody>
                    <a:bodyPr>
                      <a:noAutofit/>
                    </a:bodyPr>
                    <a:lstStyle/>
                    <a:p>
                      <a:pPr indent="0" lvl="0" marL="0" rtl="0">
                        <a:spcBef>
                          <a:spcPts val="0"/>
                        </a:spcBef>
                        <a:buNone/>
                      </a:pPr>
                      <a:r>
                        <a:t/>
                      </a:r>
                      <a:endParaRPr/>
                    </a:p>
                  </a:txBody>
                  <a:tcPr marT="19050" marB="19050" marR="28575" marL="28575" anchor="b">
                    <a:lnL cap="flat" cmpd="sng" w="9475">
                      <a:solidFill>
                        <a:srgbClr val="CCCCCC"/>
                      </a:solidFill>
                      <a:prstDash val="solid"/>
                      <a:round/>
                      <a:headEnd len="med" w="med" type="none"/>
                      <a:tailEnd len="med" w="med" type="none"/>
                    </a:lnL>
                    <a:lnR cap="flat" cmpd="sng" w="9475">
                      <a:solidFill>
                        <a:srgbClr val="CCCCCC"/>
                      </a:solidFill>
                      <a:prstDash val="solid"/>
                      <a:round/>
                      <a:headEnd len="med" w="med" type="none"/>
                      <a:tailEnd len="med" w="med" type="none"/>
                    </a:lnR>
                    <a:lnT cap="flat" cmpd="sng" w="9475">
                      <a:solidFill>
                        <a:srgbClr val="CCCCCC"/>
                      </a:solidFill>
                      <a:prstDash val="solid"/>
                      <a:round/>
                      <a:headEnd len="med" w="med" type="none"/>
                      <a:tailEnd len="med" w="med" type="none"/>
                    </a:lnT>
                    <a:lnB cap="flat" cmpd="sng" w="9475">
                      <a:solidFill>
                        <a:srgbClr val="CCCCCC"/>
                      </a:solidFill>
                      <a:prstDash val="solid"/>
                      <a:round/>
                      <a:headEnd len="med" w="med" type="none"/>
                      <a:tailEnd len="med" w="med" type="none"/>
                    </a:lnB>
                    <a:solidFill>
                      <a:srgbClr val="C9DAF8"/>
                    </a:solidFill>
                  </a:tcPr>
                </a:tc>
                <a:tc>
                  <a:txBody>
                    <a:bodyPr>
                      <a:noAutofit/>
                    </a:bodyPr>
                    <a:lstStyle/>
                    <a:p>
                      <a:pPr indent="0" lvl="0" marL="0" rtl="0">
                        <a:spcBef>
                          <a:spcPts val="0"/>
                        </a:spcBef>
                        <a:buNone/>
                      </a:pPr>
                      <a:r>
                        <a:t/>
                      </a:r>
                      <a:endParaRPr/>
                    </a:p>
                  </a:txBody>
                  <a:tcPr marT="19050" marB="19050" marR="28575" marL="28575" anchor="b">
                    <a:lnL cap="flat" cmpd="sng" w="9475">
                      <a:solidFill>
                        <a:srgbClr val="CCCCCC"/>
                      </a:solidFill>
                      <a:prstDash val="solid"/>
                      <a:round/>
                      <a:headEnd len="med" w="med" type="none"/>
                      <a:tailEnd len="med" w="med" type="none"/>
                    </a:lnL>
                    <a:lnR cap="flat" cmpd="sng" w="9475">
                      <a:solidFill>
                        <a:srgbClr val="CCCCCC"/>
                      </a:solidFill>
                      <a:prstDash val="solid"/>
                      <a:round/>
                      <a:headEnd len="med" w="med" type="none"/>
                      <a:tailEnd len="med" w="med" type="none"/>
                    </a:lnR>
                    <a:lnT cap="flat" cmpd="sng" w="9475">
                      <a:solidFill>
                        <a:srgbClr val="CCCCCC"/>
                      </a:solidFill>
                      <a:prstDash val="solid"/>
                      <a:round/>
                      <a:headEnd len="med" w="med" type="none"/>
                      <a:tailEnd len="med" w="med" type="none"/>
                    </a:lnT>
                    <a:lnB cap="flat" cmpd="sng" w="9475">
                      <a:solidFill>
                        <a:srgbClr val="CCCCCC"/>
                      </a:solidFill>
                      <a:prstDash val="solid"/>
                      <a:round/>
                      <a:headEnd len="med" w="med" type="none"/>
                      <a:tailEnd len="med" w="med" type="none"/>
                    </a:lnB>
                    <a:solidFill>
                      <a:srgbClr val="C9DAF8"/>
                    </a:solidFill>
                  </a:tcPr>
                </a:tc>
                <a:tc>
                  <a:txBody>
                    <a:bodyPr>
                      <a:noAutofit/>
                    </a:bodyPr>
                    <a:lstStyle/>
                    <a:p>
                      <a:pPr indent="0" lvl="0" marL="0" rtl="0">
                        <a:spcBef>
                          <a:spcPts val="0"/>
                        </a:spcBef>
                        <a:buNone/>
                      </a:pPr>
                      <a:r>
                        <a:t/>
                      </a:r>
                      <a:endParaRPr/>
                    </a:p>
                  </a:txBody>
                  <a:tcPr marT="19050" marB="19050" marR="28575" marL="28575" anchor="b">
                    <a:lnL cap="flat" cmpd="sng" w="9475">
                      <a:solidFill>
                        <a:srgbClr val="CCCCCC"/>
                      </a:solidFill>
                      <a:prstDash val="solid"/>
                      <a:round/>
                      <a:headEnd len="med" w="med" type="none"/>
                      <a:tailEnd len="med" w="med" type="none"/>
                    </a:lnL>
                    <a:lnR cap="flat" cmpd="sng" w="9475">
                      <a:solidFill>
                        <a:srgbClr val="000000"/>
                      </a:solidFill>
                      <a:prstDash val="solid"/>
                      <a:round/>
                      <a:headEnd len="med" w="med" type="none"/>
                      <a:tailEnd len="med" w="med" type="none"/>
                    </a:lnR>
                    <a:lnT cap="flat" cmpd="sng" w="9475">
                      <a:solidFill>
                        <a:srgbClr val="CCCCCC"/>
                      </a:solidFill>
                      <a:prstDash val="solid"/>
                      <a:round/>
                      <a:headEnd len="med" w="med" type="none"/>
                      <a:tailEnd len="med" w="med" type="none"/>
                    </a:lnT>
                    <a:lnB cap="flat" cmpd="sng" w="9475">
                      <a:solidFill>
                        <a:srgbClr val="CCCCCC"/>
                      </a:solidFill>
                      <a:prstDash val="solid"/>
                      <a:round/>
                      <a:headEnd len="med" w="med" type="none"/>
                      <a:tailEnd len="med" w="med" type="none"/>
                    </a:lnB>
                    <a:solidFill>
                      <a:srgbClr val="C9DAF8"/>
                    </a:solidFill>
                  </a:tcPr>
                </a:tc>
              </a:tr>
              <a:tr h="251475">
                <a:tc>
                  <a:txBody>
                    <a:bodyPr>
                      <a:noAutofit/>
                    </a:bodyPr>
                    <a:lstStyle/>
                    <a:p>
                      <a:pPr indent="0" lvl="0" marL="0" rtl="0">
                        <a:lnSpc>
                          <a:spcPct val="115000"/>
                        </a:lnSpc>
                        <a:spcBef>
                          <a:spcPts val="0"/>
                        </a:spcBef>
                        <a:buNone/>
                      </a:pPr>
                      <a:r>
                        <a:rPr b="1" lang="en-US" sz="1100"/>
                        <a:t>Documentation</a:t>
                      </a:r>
                    </a:p>
                  </a:txBody>
                  <a:tcPr marT="19050" marB="19050" marR="28575" marL="28575" anchor="b">
                    <a:lnL cap="flat" cmpd="sng" w="9475">
                      <a:solidFill>
                        <a:srgbClr val="000000"/>
                      </a:solidFill>
                      <a:prstDash val="solid"/>
                      <a:round/>
                      <a:headEnd len="med" w="med" type="none"/>
                      <a:tailEnd len="med" w="med" type="none"/>
                    </a:lnL>
                    <a:lnR cap="flat" cmpd="sng" w="9475">
                      <a:solidFill>
                        <a:srgbClr val="000000"/>
                      </a:solidFill>
                      <a:prstDash val="solid"/>
                      <a:round/>
                      <a:headEnd len="med" w="med" type="none"/>
                      <a:tailEnd len="med" w="med" type="none"/>
                    </a:lnR>
                    <a:lnT cap="flat" cmpd="sng" w="9475">
                      <a:solidFill>
                        <a:srgbClr val="CCCCCC"/>
                      </a:solidFill>
                      <a:prstDash val="solid"/>
                      <a:round/>
                      <a:headEnd len="med" w="med" type="none"/>
                      <a:tailEnd len="med" w="med" type="none"/>
                    </a:lnT>
                    <a:lnB cap="flat" cmpd="sng" w="9475">
                      <a:solidFill>
                        <a:srgbClr val="000000"/>
                      </a:solidFill>
                      <a:prstDash val="solid"/>
                      <a:round/>
                      <a:headEnd len="med" w="med" type="none"/>
                      <a:tailEnd len="med" w="med" type="none"/>
                    </a:lnB>
                    <a:solidFill>
                      <a:srgbClr val="F3F3F3"/>
                    </a:solidFill>
                  </a:tcPr>
                </a:tc>
                <a:tc>
                  <a:txBody>
                    <a:bodyPr>
                      <a:noAutofit/>
                    </a:bodyPr>
                    <a:lstStyle/>
                    <a:p>
                      <a:pPr indent="0" lvl="0" marL="0" rtl="0">
                        <a:spcBef>
                          <a:spcPts val="0"/>
                        </a:spcBef>
                        <a:buNone/>
                      </a:pPr>
                      <a:r>
                        <a:t/>
                      </a:r>
                      <a:endParaRPr b="1" sz="1100"/>
                    </a:p>
                  </a:txBody>
                  <a:tcPr marT="19050" marB="19050" marR="28575" marL="28575" anchor="b">
                    <a:lnL cap="flat" cmpd="sng" w="9475">
                      <a:solidFill>
                        <a:srgbClr val="000000"/>
                      </a:solidFill>
                      <a:prstDash val="solid"/>
                      <a:round/>
                      <a:headEnd len="med" w="med" type="none"/>
                      <a:tailEnd len="med" w="med" type="none"/>
                    </a:lnL>
                    <a:lnR cap="flat" cmpd="sng" w="9475">
                      <a:solidFill>
                        <a:srgbClr val="000000"/>
                      </a:solidFill>
                      <a:prstDash val="solid"/>
                      <a:round/>
                      <a:headEnd len="med" w="med" type="none"/>
                      <a:tailEnd len="med" w="med" type="none"/>
                    </a:lnR>
                    <a:lnT cap="flat" cmpd="sng" w="9475">
                      <a:solidFill>
                        <a:srgbClr val="CCCCCC"/>
                      </a:solidFill>
                      <a:prstDash val="solid"/>
                      <a:round/>
                      <a:headEnd len="med" w="med" type="none"/>
                      <a:tailEnd len="med" w="med" type="none"/>
                    </a:lnT>
                    <a:lnB cap="flat" cmpd="sng" w="9475">
                      <a:solidFill>
                        <a:srgbClr val="000000"/>
                      </a:solidFill>
                      <a:prstDash val="solid"/>
                      <a:round/>
                      <a:headEnd len="med" w="med" type="none"/>
                      <a:tailEnd len="med" w="med" type="none"/>
                    </a:lnB>
                    <a:solidFill>
                      <a:srgbClr val="F3F3F3"/>
                    </a:solidFill>
                  </a:tcPr>
                </a:tc>
                <a:tc>
                  <a:txBody>
                    <a:bodyPr>
                      <a:noAutofit/>
                    </a:bodyPr>
                    <a:lstStyle/>
                    <a:p>
                      <a:pPr indent="0" lvl="0" marL="0" rtl="0">
                        <a:spcBef>
                          <a:spcPts val="0"/>
                        </a:spcBef>
                        <a:buNone/>
                      </a:pPr>
                      <a:r>
                        <a:t/>
                      </a:r>
                      <a:endParaRPr/>
                    </a:p>
                  </a:txBody>
                  <a:tcPr marT="19050" marB="19050" marR="28575" marL="28575" anchor="b">
                    <a:lnL cap="flat" cmpd="sng" w="9475">
                      <a:solidFill>
                        <a:srgbClr val="000000"/>
                      </a:solidFill>
                      <a:prstDash val="solid"/>
                      <a:round/>
                      <a:headEnd len="med" w="med" type="none"/>
                      <a:tailEnd len="med" w="med" type="none"/>
                    </a:lnL>
                    <a:lnR cap="flat" cmpd="sng" w="9475">
                      <a:solidFill>
                        <a:srgbClr val="CCCCCC"/>
                      </a:solidFill>
                      <a:prstDash val="solid"/>
                      <a:round/>
                      <a:headEnd len="med" w="med" type="none"/>
                      <a:tailEnd len="med" w="med" type="none"/>
                    </a:lnR>
                    <a:lnT cap="flat" cmpd="sng" w="9475">
                      <a:solidFill>
                        <a:srgbClr val="CCCCCC"/>
                      </a:solidFill>
                      <a:prstDash val="solid"/>
                      <a:round/>
                      <a:headEnd len="med" w="med" type="none"/>
                      <a:tailEnd len="med" w="med" type="none"/>
                    </a:lnT>
                    <a:lnB cap="flat" cmpd="sng" w="9475">
                      <a:solidFill>
                        <a:srgbClr val="000000"/>
                      </a:solidFill>
                      <a:prstDash val="solid"/>
                      <a:round/>
                      <a:headEnd len="med" w="med" type="none"/>
                      <a:tailEnd len="med" w="med" type="none"/>
                    </a:lnB>
                    <a:solidFill>
                      <a:srgbClr val="F3F3F3"/>
                    </a:solidFill>
                  </a:tcPr>
                </a:tc>
                <a:tc>
                  <a:txBody>
                    <a:bodyPr>
                      <a:noAutofit/>
                    </a:bodyPr>
                    <a:lstStyle/>
                    <a:p>
                      <a:pPr indent="0" lvl="0" marL="0" rtl="0">
                        <a:spcBef>
                          <a:spcPts val="0"/>
                        </a:spcBef>
                        <a:buNone/>
                      </a:pPr>
                      <a:r>
                        <a:t/>
                      </a:r>
                      <a:endParaRPr/>
                    </a:p>
                  </a:txBody>
                  <a:tcPr marT="19050" marB="19050" marR="28575" marL="28575" anchor="b">
                    <a:lnL cap="flat" cmpd="sng" w="9475">
                      <a:solidFill>
                        <a:srgbClr val="CCCCCC"/>
                      </a:solidFill>
                      <a:prstDash val="solid"/>
                      <a:round/>
                      <a:headEnd len="med" w="med" type="none"/>
                      <a:tailEnd len="med" w="med" type="none"/>
                    </a:lnL>
                    <a:lnR cap="flat" cmpd="sng" w="9475">
                      <a:solidFill>
                        <a:srgbClr val="CCCCCC"/>
                      </a:solidFill>
                      <a:prstDash val="solid"/>
                      <a:round/>
                      <a:headEnd len="med" w="med" type="none"/>
                      <a:tailEnd len="med" w="med" type="none"/>
                    </a:lnR>
                    <a:lnT cap="flat" cmpd="sng" w="9475">
                      <a:solidFill>
                        <a:srgbClr val="CCCCCC"/>
                      </a:solidFill>
                      <a:prstDash val="solid"/>
                      <a:round/>
                      <a:headEnd len="med" w="med" type="none"/>
                      <a:tailEnd len="med" w="med" type="none"/>
                    </a:lnT>
                    <a:lnB cap="flat" cmpd="sng" w="9475">
                      <a:solidFill>
                        <a:srgbClr val="000000"/>
                      </a:solidFill>
                      <a:prstDash val="solid"/>
                      <a:round/>
                      <a:headEnd len="med" w="med" type="none"/>
                      <a:tailEnd len="med" w="med" type="none"/>
                    </a:lnB>
                    <a:solidFill>
                      <a:srgbClr val="F3F3F3"/>
                    </a:solidFill>
                  </a:tcPr>
                </a:tc>
                <a:tc>
                  <a:txBody>
                    <a:bodyPr>
                      <a:noAutofit/>
                    </a:bodyPr>
                    <a:lstStyle/>
                    <a:p>
                      <a:pPr indent="0" lvl="0" marL="0" rtl="0">
                        <a:spcBef>
                          <a:spcPts val="0"/>
                        </a:spcBef>
                        <a:buNone/>
                      </a:pPr>
                      <a:r>
                        <a:t/>
                      </a:r>
                      <a:endParaRPr/>
                    </a:p>
                  </a:txBody>
                  <a:tcPr marT="19050" marB="19050" marR="28575" marL="28575" anchor="b">
                    <a:lnL cap="flat" cmpd="sng" w="9475">
                      <a:solidFill>
                        <a:srgbClr val="CCCCCC"/>
                      </a:solidFill>
                      <a:prstDash val="solid"/>
                      <a:round/>
                      <a:headEnd len="med" w="med" type="none"/>
                      <a:tailEnd len="med" w="med" type="none"/>
                    </a:lnL>
                    <a:lnR cap="flat" cmpd="sng" w="9475">
                      <a:solidFill>
                        <a:srgbClr val="CCCCCC"/>
                      </a:solidFill>
                      <a:prstDash val="solid"/>
                      <a:round/>
                      <a:headEnd len="med" w="med" type="none"/>
                      <a:tailEnd len="med" w="med" type="none"/>
                    </a:lnR>
                    <a:lnT cap="flat" cmpd="sng" w="9475">
                      <a:solidFill>
                        <a:srgbClr val="CCCCCC"/>
                      </a:solidFill>
                      <a:prstDash val="solid"/>
                      <a:round/>
                      <a:headEnd len="med" w="med" type="none"/>
                      <a:tailEnd len="med" w="med" type="none"/>
                    </a:lnT>
                    <a:lnB cap="flat" cmpd="sng" w="9475">
                      <a:solidFill>
                        <a:srgbClr val="000000"/>
                      </a:solidFill>
                      <a:prstDash val="solid"/>
                      <a:round/>
                      <a:headEnd len="med" w="med" type="none"/>
                      <a:tailEnd len="med" w="med" type="none"/>
                    </a:lnB>
                    <a:solidFill>
                      <a:srgbClr val="F3F3F3"/>
                    </a:solidFill>
                  </a:tcPr>
                </a:tc>
                <a:tc>
                  <a:txBody>
                    <a:bodyPr>
                      <a:noAutofit/>
                    </a:bodyPr>
                    <a:lstStyle/>
                    <a:p>
                      <a:pPr indent="0" lvl="0" marL="0" rtl="0">
                        <a:spcBef>
                          <a:spcPts val="0"/>
                        </a:spcBef>
                        <a:buNone/>
                      </a:pPr>
                      <a:r>
                        <a:t/>
                      </a:r>
                      <a:endParaRPr/>
                    </a:p>
                  </a:txBody>
                  <a:tcPr marT="19050" marB="19050" marR="28575" marL="28575" anchor="b">
                    <a:lnL cap="flat" cmpd="sng" w="9475">
                      <a:solidFill>
                        <a:srgbClr val="CCCCCC"/>
                      </a:solidFill>
                      <a:prstDash val="solid"/>
                      <a:round/>
                      <a:headEnd len="med" w="med" type="none"/>
                      <a:tailEnd len="med" w="med" type="none"/>
                    </a:lnL>
                    <a:lnR cap="flat" cmpd="sng" w="9475">
                      <a:solidFill>
                        <a:srgbClr val="CCCCCC"/>
                      </a:solidFill>
                      <a:prstDash val="solid"/>
                      <a:round/>
                      <a:headEnd len="med" w="med" type="none"/>
                      <a:tailEnd len="med" w="med" type="none"/>
                    </a:lnR>
                    <a:lnT cap="flat" cmpd="sng" w="9475">
                      <a:solidFill>
                        <a:srgbClr val="CCCCCC"/>
                      </a:solidFill>
                      <a:prstDash val="solid"/>
                      <a:round/>
                      <a:headEnd len="med" w="med" type="none"/>
                      <a:tailEnd len="med" w="med" type="none"/>
                    </a:lnT>
                    <a:lnB cap="flat" cmpd="sng" w="9475">
                      <a:solidFill>
                        <a:srgbClr val="000000"/>
                      </a:solidFill>
                      <a:prstDash val="solid"/>
                      <a:round/>
                      <a:headEnd len="med" w="med" type="none"/>
                      <a:tailEnd len="med" w="med" type="none"/>
                    </a:lnB>
                    <a:solidFill>
                      <a:srgbClr val="F3F3F3"/>
                    </a:solidFill>
                  </a:tcPr>
                </a:tc>
                <a:tc>
                  <a:txBody>
                    <a:bodyPr>
                      <a:noAutofit/>
                    </a:bodyPr>
                    <a:lstStyle/>
                    <a:p>
                      <a:pPr indent="0" lvl="0" marL="0" rtl="0">
                        <a:spcBef>
                          <a:spcPts val="0"/>
                        </a:spcBef>
                        <a:buNone/>
                      </a:pPr>
                      <a:r>
                        <a:t/>
                      </a:r>
                      <a:endParaRPr/>
                    </a:p>
                  </a:txBody>
                  <a:tcPr marT="19050" marB="19050" marR="28575" marL="28575" anchor="b">
                    <a:lnL cap="flat" cmpd="sng" w="9475">
                      <a:solidFill>
                        <a:srgbClr val="CCCCCC"/>
                      </a:solidFill>
                      <a:prstDash val="solid"/>
                      <a:round/>
                      <a:headEnd len="med" w="med" type="none"/>
                      <a:tailEnd len="med" w="med" type="none"/>
                    </a:lnL>
                    <a:lnR cap="flat" cmpd="sng" w="9475">
                      <a:solidFill>
                        <a:srgbClr val="CCCCCC"/>
                      </a:solidFill>
                      <a:prstDash val="solid"/>
                      <a:round/>
                      <a:headEnd len="med" w="med" type="none"/>
                      <a:tailEnd len="med" w="med" type="none"/>
                    </a:lnR>
                    <a:lnT cap="flat" cmpd="sng" w="9475">
                      <a:solidFill>
                        <a:srgbClr val="CCCCCC"/>
                      </a:solidFill>
                      <a:prstDash val="solid"/>
                      <a:round/>
                      <a:headEnd len="med" w="med" type="none"/>
                      <a:tailEnd len="med" w="med" type="none"/>
                    </a:lnT>
                    <a:lnB cap="flat" cmpd="sng" w="9475">
                      <a:solidFill>
                        <a:srgbClr val="000000"/>
                      </a:solidFill>
                      <a:prstDash val="solid"/>
                      <a:round/>
                      <a:headEnd len="med" w="med" type="none"/>
                      <a:tailEnd len="med" w="med" type="none"/>
                    </a:lnB>
                    <a:solidFill>
                      <a:srgbClr val="F3F3F3"/>
                    </a:solidFill>
                  </a:tcPr>
                </a:tc>
                <a:tc>
                  <a:txBody>
                    <a:bodyPr>
                      <a:noAutofit/>
                    </a:bodyPr>
                    <a:lstStyle/>
                    <a:p>
                      <a:pPr indent="0" lvl="0" marL="0" rtl="0">
                        <a:spcBef>
                          <a:spcPts val="0"/>
                        </a:spcBef>
                        <a:buNone/>
                      </a:pPr>
                      <a:r>
                        <a:t/>
                      </a:r>
                      <a:endParaRPr/>
                    </a:p>
                  </a:txBody>
                  <a:tcPr marT="19050" marB="19050" marR="28575" marL="28575" anchor="b">
                    <a:lnL cap="flat" cmpd="sng" w="9475">
                      <a:solidFill>
                        <a:srgbClr val="CCCCCC"/>
                      </a:solidFill>
                      <a:prstDash val="solid"/>
                      <a:round/>
                      <a:headEnd len="med" w="med" type="none"/>
                      <a:tailEnd len="med" w="med" type="none"/>
                    </a:lnL>
                    <a:lnR cap="flat" cmpd="sng" w="9475">
                      <a:solidFill>
                        <a:srgbClr val="CCCCCC"/>
                      </a:solidFill>
                      <a:prstDash val="solid"/>
                      <a:round/>
                      <a:headEnd len="med" w="med" type="none"/>
                      <a:tailEnd len="med" w="med" type="none"/>
                    </a:lnR>
                    <a:lnT cap="flat" cmpd="sng" w="9475">
                      <a:solidFill>
                        <a:srgbClr val="CCCCCC"/>
                      </a:solidFill>
                      <a:prstDash val="solid"/>
                      <a:round/>
                      <a:headEnd len="med" w="med" type="none"/>
                      <a:tailEnd len="med" w="med" type="none"/>
                    </a:lnT>
                    <a:lnB cap="flat" cmpd="sng" w="9475">
                      <a:solidFill>
                        <a:srgbClr val="000000"/>
                      </a:solidFill>
                      <a:prstDash val="solid"/>
                      <a:round/>
                      <a:headEnd len="med" w="med" type="none"/>
                      <a:tailEnd len="med" w="med" type="none"/>
                    </a:lnB>
                    <a:solidFill>
                      <a:srgbClr val="F3F3F3"/>
                    </a:solidFill>
                  </a:tcPr>
                </a:tc>
                <a:tc>
                  <a:txBody>
                    <a:bodyPr>
                      <a:noAutofit/>
                    </a:bodyPr>
                    <a:lstStyle/>
                    <a:p>
                      <a:pPr indent="0" lvl="0" marL="0" rtl="0">
                        <a:spcBef>
                          <a:spcPts val="0"/>
                        </a:spcBef>
                        <a:buNone/>
                      </a:pPr>
                      <a:r>
                        <a:t/>
                      </a:r>
                      <a:endParaRPr/>
                    </a:p>
                  </a:txBody>
                  <a:tcPr marT="19050" marB="19050" marR="28575" marL="28575" anchor="b">
                    <a:lnL cap="flat" cmpd="sng" w="9475">
                      <a:solidFill>
                        <a:srgbClr val="CCCCCC"/>
                      </a:solidFill>
                      <a:prstDash val="solid"/>
                      <a:round/>
                      <a:headEnd len="med" w="med" type="none"/>
                      <a:tailEnd len="med" w="med" type="none"/>
                    </a:lnL>
                    <a:lnR cap="flat" cmpd="sng" w="9475">
                      <a:solidFill>
                        <a:srgbClr val="CCCCCC"/>
                      </a:solidFill>
                      <a:prstDash val="solid"/>
                      <a:round/>
                      <a:headEnd len="med" w="med" type="none"/>
                      <a:tailEnd len="med" w="med" type="none"/>
                    </a:lnR>
                    <a:lnT cap="flat" cmpd="sng" w="9475">
                      <a:solidFill>
                        <a:srgbClr val="CCCCCC"/>
                      </a:solidFill>
                      <a:prstDash val="solid"/>
                      <a:round/>
                      <a:headEnd len="med" w="med" type="none"/>
                      <a:tailEnd len="med" w="med" type="none"/>
                    </a:lnT>
                    <a:lnB cap="flat" cmpd="sng" w="9475">
                      <a:solidFill>
                        <a:srgbClr val="000000"/>
                      </a:solidFill>
                      <a:prstDash val="solid"/>
                      <a:round/>
                      <a:headEnd len="med" w="med" type="none"/>
                      <a:tailEnd len="med" w="med" type="none"/>
                    </a:lnB>
                    <a:solidFill>
                      <a:srgbClr val="F3F3F3"/>
                    </a:solidFill>
                  </a:tcPr>
                </a:tc>
                <a:tc>
                  <a:txBody>
                    <a:bodyPr>
                      <a:noAutofit/>
                    </a:bodyPr>
                    <a:lstStyle/>
                    <a:p>
                      <a:pPr indent="0" lvl="0" marL="0" rtl="0">
                        <a:spcBef>
                          <a:spcPts val="0"/>
                        </a:spcBef>
                        <a:buNone/>
                      </a:pPr>
                      <a:r>
                        <a:t/>
                      </a:r>
                      <a:endParaRPr/>
                    </a:p>
                  </a:txBody>
                  <a:tcPr marT="19050" marB="19050" marR="28575" marL="28575" anchor="b">
                    <a:lnL cap="flat" cmpd="sng" w="9475">
                      <a:solidFill>
                        <a:srgbClr val="CCCCCC"/>
                      </a:solidFill>
                      <a:prstDash val="solid"/>
                      <a:round/>
                      <a:headEnd len="med" w="med" type="none"/>
                      <a:tailEnd len="med" w="med" type="none"/>
                    </a:lnL>
                    <a:lnR cap="flat" cmpd="sng" w="9475">
                      <a:solidFill>
                        <a:srgbClr val="CCCCCC"/>
                      </a:solidFill>
                      <a:prstDash val="solid"/>
                      <a:round/>
                      <a:headEnd len="med" w="med" type="none"/>
                      <a:tailEnd len="med" w="med" type="none"/>
                    </a:lnR>
                    <a:lnT cap="flat" cmpd="sng" w="9475">
                      <a:solidFill>
                        <a:srgbClr val="CCCCCC"/>
                      </a:solidFill>
                      <a:prstDash val="solid"/>
                      <a:round/>
                      <a:headEnd len="med" w="med" type="none"/>
                      <a:tailEnd len="med" w="med" type="none"/>
                    </a:lnT>
                    <a:lnB cap="flat" cmpd="sng" w="9475">
                      <a:solidFill>
                        <a:srgbClr val="000000"/>
                      </a:solidFill>
                      <a:prstDash val="solid"/>
                      <a:round/>
                      <a:headEnd len="med" w="med" type="none"/>
                      <a:tailEnd len="med" w="med" type="none"/>
                    </a:lnB>
                    <a:solidFill>
                      <a:srgbClr val="F3F3F3"/>
                    </a:solidFill>
                  </a:tcPr>
                </a:tc>
                <a:tc>
                  <a:txBody>
                    <a:bodyPr>
                      <a:noAutofit/>
                    </a:bodyPr>
                    <a:lstStyle/>
                    <a:p>
                      <a:pPr indent="0" lvl="0" marL="0" rtl="0">
                        <a:spcBef>
                          <a:spcPts val="0"/>
                        </a:spcBef>
                        <a:buNone/>
                      </a:pPr>
                      <a:r>
                        <a:t/>
                      </a:r>
                      <a:endParaRPr/>
                    </a:p>
                  </a:txBody>
                  <a:tcPr marT="19050" marB="19050" marR="28575" marL="28575" anchor="b">
                    <a:lnL cap="flat" cmpd="sng" w="9475">
                      <a:solidFill>
                        <a:srgbClr val="CCCCCC"/>
                      </a:solidFill>
                      <a:prstDash val="solid"/>
                      <a:round/>
                      <a:headEnd len="med" w="med" type="none"/>
                      <a:tailEnd len="med" w="med" type="none"/>
                    </a:lnL>
                    <a:lnR cap="flat" cmpd="sng" w="9475">
                      <a:solidFill>
                        <a:srgbClr val="000000"/>
                      </a:solidFill>
                      <a:prstDash val="solid"/>
                      <a:round/>
                      <a:headEnd len="med" w="med" type="none"/>
                      <a:tailEnd len="med" w="med" type="none"/>
                    </a:lnR>
                    <a:lnT cap="flat" cmpd="sng" w="9475">
                      <a:solidFill>
                        <a:srgbClr val="CCCCCC"/>
                      </a:solidFill>
                      <a:prstDash val="solid"/>
                      <a:round/>
                      <a:headEnd len="med" w="med" type="none"/>
                      <a:tailEnd len="med" w="med" type="none"/>
                    </a:lnT>
                    <a:lnB cap="flat" cmpd="sng" w="9475">
                      <a:solidFill>
                        <a:srgbClr val="000000"/>
                      </a:solidFill>
                      <a:prstDash val="solid"/>
                      <a:round/>
                      <a:headEnd len="med" w="med" type="none"/>
                      <a:tailEnd len="med" w="med" type="none"/>
                    </a:lnB>
                    <a:solidFill>
                      <a:srgbClr val="F3F3F3"/>
                    </a:solidFill>
                  </a:tcPr>
                </a:tc>
              </a:tr>
              <a:tr h="251475">
                <a:tc>
                  <a:txBody>
                    <a:bodyPr>
                      <a:noAutofit/>
                    </a:bodyPr>
                    <a:lstStyle/>
                    <a:p>
                      <a:pPr indent="0" lvl="0" marL="0" rtl="0">
                        <a:lnSpc>
                          <a:spcPct val="115000"/>
                        </a:lnSpc>
                        <a:spcBef>
                          <a:spcPts val="0"/>
                        </a:spcBef>
                        <a:buNone/>
                      </a:pPr>
                      <a:r>
                        <a:rPr b="1" lang="en-US" sz="1100"/>
                        <a:t>Final Write-up Report</a:t>
                      </a:r>
                    </a:p>
                  </a:txBody>
                  <a:tcPr marT="19050" marB="19050" marR="28575" marL="28575" anchor="b">
                    <a:lnL cap="flat" cmpd="sng" w="9475">
                      <a:solidFill>
                        <a:srgbClr val="000000"/>
                      </a:solidFill>
                      <a:prstDash val="solid"/>
                      <a:round/>
                      <a:headEnd len="med" w="med" type="none"/>
                      <a:tailEnd len="med" w="med" type="none"/>
                    </a:lnL>
                    <a:lnR cap="flat" cmpd="sng" w="9475">
                      <a:solidFill>
                        <a:srgbClr val="000000"/>
                      </a:solidFill>
                      <a:prstDash val="solid"/>
                      <a:round/>
                      <a:headEnd len="med" w="med" type="none"/>
                      <a:tailEnd len="med" w="med" type="none"/>
                    </a:lnR>
                    <a:lnT cap="flat" cmpd="sng" w="9475">
                      <a:solidFill>
                        <a:srgbClr val="000000"/>
                      </a:solidFill>
                      <a:prstDash val="solid"/>
                      <a:round/>
                      <a:headEnd len="med" w="med" type="none"/>
                      <a:tailEnd len="med" w="med" type="none"/>
                    </a:lnT>
                    <a:lnB cap="flat" cmpd="sng" w="9475">
                      <a:solidFill>
                        <a:srgbClr val="CCCCCC"/>
                      </a:solidFill>
                      <a:prstDash val="solid"/>
                      <a:round/>
                      <a:headEnd len="med" w="med" type="none"/>
                      <a:tailEnd len="med" w="med" type="none"/>
                    </a:lnB>
                  </a:tcPr>
                </a:tc>
                <a:tc>
                  <a:txBody>
                    <a:bodyPr>
                      <a:noAutofit/>
                    </a:bodyPr>
                    <a:lstStyle/>
                    <a:p>
                      <a:pPr indent="0" lvl="0" marL="0" rtl="0">
                        <a:lnSpc>
                          <a:spcPct val="115000"/>
                        </a:lnSpc>
                        <a:spcBef>
                          <a:spcPts val="0"/>
                        </a:spcBef>
                        <a:buNone/>
                      </a:pPr>
                      <a:r>
                        <a:rPr b="1" lang="en-US" sz="1100"/>
                        <a:t>All</a:t>
                      </a:r>
                    </a:p>
                  </a:txBody>
                  <a:tcPr marT="19050" marB="19050" marR="28575" marL="28575" anchor="b">
                    <a:lnL cap="flat" cmpd="sng" w="9475">
                      <a:solidFill>
                        <a:srgbClr val="000000"/>
                      </a:solidFill>
                      <a:prstDash val="solid"/>
                      <a:round/>
                      <a:headEnd len="med" w="med" type="none"/>
                      <a:tailEnd len="med" w="med" type="none"/>
                    </a:lnL>
                    <a:lnR cap="flat" cmpd="sng" w="9475">
                      <a:solidFill>
                        <a:srgbClr val="000000"/>
                      </a:solidFill>
                      <a:prstDash val="solid"/>
                      <a:round/>
                      <a:headEnd len="med" w="med" type="none"/>
                      <a:tailEnd len="med" w="med" type="none"/>
                    </a:lnR>
                    <a:lnT cap="flat" cmpd="sng" w="9475">
                      <a:solidFill>
                        <a:srgbClr val="000000"/>
                      </a:solidFill>
                      <a:prstDash val="solid"/>
                      <a:round/>
                      <a:headEnd len="med" w="med" type="none"/>
                      <a:tailEnd len="med" w="med" type="none"/>
                    </a:lnT>
                    <a:lnB cap="flat" cmpd="sng" w="9475">
                      <a:solidFill>
                        <a:srgbClr val="CCCCCC"/>
                      </a:solidFill>
                      <a:prstDash val="solid"/>
                      <a:round/>
                      <a:headEnd len="med" w="med" type="none"/>
                      <a:tailEnd len="med" w="med" type="none"/>
                    </a:lnB>
                  </a:tcPr>
                </a:tc>
                <a:tc>
                  <a:txBody>
                    <a:bodyPr>
                      <a:noAutofit/>
                    </a:bodyPr>
                    <a:lstStyle/>
                    <a:p>
                      <a:pPr indent="0" lvl="0" marL="0" rtl="0">
                        <a:spcBef>
                          <a:spcPts val="0"/>
                        </a:spcBef>
                        <a:buNone/>
                      </a:pPr>
                      <a:r>
                        <a:t/>
                      </a:r>
                      <a:endParaRPr/>
                    </a:p>
                  </a:txBody>
                  <a:tcPr marT="19050" marB="19050" marR="28575" marL="28575" anchor="b">
                    <a:lnL cap="flat" cmpd="sng" w="9475">
                      <a:solidFill>
                        <a:srgbClr val="000000"/>
                      </a:solidFill>
                      <a:prstDash val="solid"/>
                      <a:round/>
                      <a:headEnd len="med" w="med" type="none"/>
                      <a:tailEnd len="med" w="med" type="none"/>
                    </a:lnL>
                    <a:lnR cap="flat" cmpd="sng" w="9475">
                      <a:solidFill>
                        <a:srgbClr val="CCCCCC"/>
                      </a:solidFill>
                      <a:prstDash val="solid"/>
                      <a:round/>
                      <a:headEnd len="med" w="med" type="none"/>
                      <a:tailEnd len="med" w="med" type="none"/>
                    </a:lnR>
                    <a:lnT cap="flat" cmpd="sng" w="9475">
                      <a:solidFill>
                        <a:srgbClr val="000000"/>
                      </a:solidFill>
                      <a:prstDash val="solid"/>
                      <a:round/>
                      <a:headEnd len="med" w="med" type="none"/>
                      <a:tailEnd len="med" w="med" type="none"/>
                    </a:lnT>
                    <a:lnB cap="flat" cmpd="sng" w="9475">
                      <a:solidFill>
                        <a:srgbClr val="CCCCCC"/>
                      </a:solidFill>
                      <a:prstDash val="solid"/>
                      <a:round/>
                      <a:headEnd len="med" w="med" type="none"/>
                      <a:tailEnd len="med" w="med" type="none"/>
                    </a:lnB>
                  </a:tcPr>
                </a:tc>
                <a:tc>
                  <a:txBody>
                    <a:bodyPr>
                      <a:noAutofit/>
                    </a:bodyPr>
                    <a:lstStyle/>
                    <a:p>
                      <a:pPr indent="0" lvl="0" marL="0" rtl="0">
                        <a:spcBef>
                          <a:spcPts val="0"/>
                        </a:spcBef>
                        <a:buNone/>
                      </a:pPr>
                      <a:r>
                        <a:t/>
                      </a:r>
                      <a:endParaRPr/>
                    </a:p>
                  </a:txBody>
                  <a:tcPr marT="19050" marB="19050" marR="28575" marL="28575" anchor="b">
                    <a:lnL cap="flat" cmpd="sng" w="9475">
                      <a:solidFill>
                        <a:srgbClr val="CCCCCC"/>
                      </a:solidFill>
                      <a:prstDash val="solid"/>
                      <a:round/>
                      <a:headEnd len="med" w="med" type="none"/>
                      <a:tailEnd len="med" w="med" type="none"/>
                    </a:lnL>
                    <a:lnR cap="flat" cmpd="sng" w="9475">
                      <a:solidFill>
                        <a:srgbClr val="CCCCCC"/>
                      </a:solidFill>
                      <a:prstDash val="solid"/>
                      <a:round/>
                      <a:headEnd len="med" w="med" type="none"/>
                      <a:tailEnd len="med" w="med" type="none"/>
                    </a:lnR>
                    <a:lnT cap="flat" cmpd="sng" w="9475">
                      <a:solidFill>
                        <a:srgbClr val="000000"/>
                      </a:solidFill>
                      <a:prstDash val="solid"/>
                      <a:round/>
                      <a:headEnd len="med" w="med" type="none"/>
                      <a:tailEnd len="med" w="med" type="none"/>
                    </a:lnT>
                    <a:lnB cap="flat" cmpd="sng" w="9475">
                      <a:solidFill>
                        <a:srgbClr val="CCCCCC"/>
                      </a:solidFill>
                      <a:prstDash val="solid"/>
                      <a:round/>
                      <a:headEnd len="med" w="med" type="none"/>
                      <a:tailEnd len="med" w="med" type="none"/>
                    </a:lnB>
                  </a:tcPr>
                </a:tc>
                <a:tc>
                  <a:txBody>
                    <a:bodyPr>
                      <a:noAutofit/>
                    </a:bodyPr>
                    <a:lstStyle/>
                    <a:p>
                      <a:pPr indent="0" lvl="0" marL="0" rtl="0">
                        <a:spcBef>
                          <a:spcPts val="0"/>
                        </a:spcBef>
                        <a:buNone/>
                      </a:pPr>
                      <a:r>
                        <a:t/>
                      </a:r>
                      <a:endParaRPr/>
                    </a:p>
                  </a:txBody>
                  <a:tcPr marT="19050" marB="19050" marR="28575" marL="28575" anchor="b">
                    <a:lnL cap="flat" cmpd="sng" w="9475">
                      <a:solidFill>
                        <a:srgbClr val="CCCCCC"/>
                      </a:solidFill>
                      <a:prstDash val="solid"/>
                      <a:round/>
                      <a:headEnd len="med" w="med" type="none"/>
                      <a:tailEnd len="med" w="med" type="none"/>
                    </a:lnL>
                    <a:lnR cap="flat" cmpd="sng" w="9475">
                      <a:solidFill>
                        <a:srgbClr val="CCCCCC"/>
                      </a:solidFill>
                      <a:prstDash val="solid"/>
                      <a:round/>
                      <a:headEnd len="med" w="med" type="none"/>
                      <a:tailEnd len="med" w="med" type="none"/>
                    </a:lnR>
                    <a:lnT cap="flat" cmpd="sng" w="9475">
                      <a:solidFill>
                        <a:srgbClr val="000000"/>
                      </a:solidFill>
                      <a:prstDash val="solid"/>
                      <a:round/>
                      <a:headEnd len="med" w="med" type="none"/>
                      <a:tailEnd len="med" w="med" type="none"/>
                    </a:lnT>
                    <a:lnB cap="flat" cmpd="sng" w="9475">
                      <a:solidFill>
                        <a:srgbClr val="CCCCCC"/>
                      </a:solidFill>
                      <a:prstDash val="solid"/>
                      <a:round/>
                      <a:headEnd len="med" w="med" type="none"/>
                      <a:tailEnd len="med" w="med" type="none"/>
                    </a:lnB>
                  </a:tcPr>
                </a:tc>
                <a:tc>
                  <a:txBody>
                    <a:bodyPr>
                      <a:noAutofit/>
                    </a:bodyPr>
                    <a:lstStyle/>
                    <a:p>
                      <a:pPr indent="0" lvl="0" marL="0" rtl="0">
                        <a:spcBef>
                          <a:spcPts val="0"/>
                        </a:spcBef>
                        <a:buNone/>
                      </a:pPr>
                      <a:r>
                        <a:t/>
                      </a:r>
                      <a:endParaRPr/>
                    </a:p>
                  </a:txBody>
                  <a:tcPr marT="19050" marB="19050" marR="28575" marL="28575" anchor="b">
                    <a:lnL cap="flat" cmpd="sng" w="9475">
                      <a:solidFill>
                        <a:srgbClr val="CCCCCC"/>
                      </a:solidFill>
                      <a:prstDash val="solid"/>
                      <a:round/>
                      <a:headEnd len="med" w="med" type="none"/>
                      <a:tailEnd len="med" w="med" type="none"/>
                    </a:lnL>
                    <a:lnR cap="flat" cmpd="sng" w="9475">
                      <a:solidFill>
                        <a:srgbClr val="CCCCCC"/>
                      </a:solidFill>
                      <a:prstDash val="solid"/>
                      <a:round/>
                      <a:headEnd len="med" w="med" type="none"/>
                      <a:tailEnd len="med" w="med" type="none"/>
                    </a:lnR>
                    <a:lnT cap="flat" cmpd="sng" w="9475">
                      <a:solidFill>
                        <a:srgbClr val="000000"/>
                      </a:solidFill>
                      <a:prstDash val="solid"/>
                      <a:round/>
                      <a:headEnd len="med" w="med" type="none"/>
                      <a:tailEnd len="med" w="med" type="none"/>
                    </a:lnT>
                    <a:lnB cap="flat" cmpd="sng" w="9475">
                      <a:solidFill>
                        <a:srgbClr val="CCCCCC"/>
                      </a:solidFill>
                      <a:prstDash val="solid"/>
                      <a:round/>
                      <a:headEnd len="med" w="med" type="none"/>
                      <a:tailEnd len="med" w="med" type="none"/>
                    </a:lnB>
                  </a:tcPr>
                </a:tc>
                <a:tc>
                  <a:txBody>
                    <a:bodyPr>
                      <a:noAutofit/>
                    </a:bodyPr>
                    <a:lstStyle/>
                    <a:p>
                      <a:pPr indent="0" lvl="0" marL="0" rtl="0">
                        <a:spcBef>
                          <a:spcPts val="0"/>
                        </a:spcBef>
                        <a:buNone/>
                      </a:pPr>
                      <a:r>
                        <a:t/>
                      </a:r>
                      <a:endParaRPr/>
                    </a:p>
                  </a:txBody>
                  <a:tcPr marT="19050" marB="19050" marR="28575" marL="28575" anchor="b">
                    <a:lnL cap="flat" cmpd="sng" w="9475">
                      <a:solidFill>
                        <a:srgbClr val="CCCCCC"/>
                      </a:solidFill>
                      <a:prstDash val="solid"/>
                      <a:round/>
                      <a:headEnd len="med" w="med" type="none"/>
                      <a:tailEnd len="med" w="med" type="none"/>
                    </a:lnL>
                    <a:lnR cap="flat" cmpd="sng" w="9475">
                      <a:solidFill>
                        <a:srgbClr val="CCCCCC"/>
                      </a:solidFill>
                      <a:prstDash val="solid"/>
                      <a:round/>
                      <a:headEnd len="med" w="med" type="none"/>
                      <a:tailEnd len="med" w="med" type="none"/>
                    </a:lnR>
                    <a:lnT cap="flat" cmpd="sng" w="9475">
                      <a:solidFill>
                        <a:srgbClr val="000000"/>
                      </a:solidFill>
                      <a:prstDash val="solid"/>
                      <a:round/>
                      <a:headEnd len="med" w="med" type="none"/>
                      <a:tailEnd len="med" w="med" type="none"/>
                    </a:lnT>
                    <a:lnB cap="flat" cmpd="sng" w="9475">
                      <a:solidFill>
                        <a:srgbClr val="CCCCCC"/>
                      </a:solidFill>
                      <a:prstDash val="solid"/>
                      <a:round/>
                      <a:headEnd len="med" w="med" type="none"/>
                      <a:tailEnd len="med" w="med" type="none"/>
                    </a:lnB>
                  </a:tcPr>
                </a:tc>
                <a:tc>
                  <a:txBody>
                    <a:bodyPr>
                      <a:noAutofit/>
                    </a:bodyPr>
                    <a:lstStyle/>
                    <a:p>
                      <a:pPr indent="0" lvl="0" marL="0" rtl="0">
                        <a:spcBef>
                          <a:spcPts val="0"/>
                        </a:spcBef>
                        <a:buNone/>
                      </a:pPr>
                      <a:r>
                        <a:t/>
                      </a:r>
                      <a:endParaRPr/>
                    </a:p>
                  </a:txBody>
                  <a:tcPr marT="19050" marB="19050" marR="28575" marL="28575" anchor="b">
                    <a:lnL cap="flat" cmpd="sng" w="9475">
                      <a:solidFill>
                        <a:srgbClr val="CCCCCC"/>
                      </a:solidFill>
                      <a:prstDash val="solid"/>
                      <a:round/>
                      <a:headEnd len="med" w="med" type="none"/>
                      <a:tailEnd len="med" w="med" type="none"/>
                    </a:lnL>
                    <a:lnR cap="flat" cmpd="sng" w="9475">
                      <a:solidFill>
                        <a:srgbClr val="CCCCCC"/>
                      </a:solidFill>
                      <a:prstDash val="solid"/>
                      <a:round/>
                      <a:headEnd len="med" w="med" type="none"/>
                      <a:tailEnd len="med" w="med" type="none"/>
                    </a:lnR>
                    <a:lnT cap="flat" cmpd="sng" w="9475">
                      <a:solidFill>
                        <a:srgbClr val="000000"/>
                      </a:solidFill>
                      <a:prstDash val="solid"/>
                      <a:round/>
                      <a:headEnd len="med" w="med" type="none"/>
                      <a:tailEnd len="med" w="med" type="none"/>
                    </a:lnT>
                    <a:lnB cap="flat" cmpd="sng" w="9475">
                      <a:solidFill>
                        <a:srgbClr val="CCCCCC"/>
                      </a:solidFill>
                      <a:prstDash val="solid"/>
                      <a:round/>
                      <a:headEnd len="med" w="med" type="none"/>
                      <a:tailEnd len="med" w="med" type="none"/>
                    </a:lnB>
                  </a:tcPr>
                </a:tc>
                <a:tc>
                  <a:txBody>
                    <a:bodyPr>
                      <a:noAutofit/>
                    </a:bodyPr>
                    <a:lstStyle/>
                    <a:p>
                      <a:pPr indent="0" lvl="0" marL="0" rtl="0">
                        <a:spcBef>
                          <a:spcPts val="0"/>
                        </a:spcBef>
                        <a:buNone/>
                      </a:pPr>
                      <a:r>
                        <a:t/>
                      </a:r>
                      <a:endParaRPr/>
                    </a:p>
                  </a:txBody>
                  <a:tcPr marT="19050" marB="19050" marR="28575" marL="28575" anchor="b">
                    <a:lnL cap="flat" cmpd="sng" w="9475">
                      <a:solidFill>
                        <a:srgbClr val="CCCCCC"/>
                      </a:solidFill>
                      <a:prstDash val="solid"/>
                      <a:round/>
                      <a:headEnd len="med" w="med" type="none"/>
                      <a:tailEnd len="med" w="med" type="none"/>
                    </a:lnL>
                    <a:lnR cap="flat" cmpd="sng" w="9475">
                      <a:solidFill>
                        <a:srgbClr val="CCCCCC"/>
                      </a:solidFill>
                      <a:prstDash val="solid"/>
                      <a:round/>
                      <a:headEnd len="med" w="med" type="none"/>
                      <a:tailEnd len="med" w="med" type="none"/>
                    </a:lnR>
                    <a:lnT cap="flat" cmpd="sng" w="9475">
                      <a:solidFill>
                        <a:srgbClr val="000000"/>
                      </a:solidFill>
                      <a:prstDash val="solid"/>
                      <a:round/>
                      <a:headEnd len="med" w="med" type="none"/>
                      <a:tailEnd len="med" w="med" type="none"/>
                    </a:lnT>
                    <a:lnB cap="flat" cmpd="sng" w="9475">
                      <a:solidFill>
                        <a:srgbClr val="CCCCCC"/>
                      </a:solidFill>
                      <a:prstDash val="solid"/>
                      <a:round/>
                      <a:headEnd len="med" w="med" type="none"/>
                      <a:tailEnd len="med" w="med" type="none"/>
                    </a:lnB>
                  </a:tcPr>
                </a:tc>
                <a:tc>
                  <a:txBody>
                    <a:bodyPr>
                      <a:noAutofit/>
                    </a:bodyPr>
                    <a:lstStyle/>
                    <a:p>
                      <a:pPr indent="0" lvl="0" marL="0" rtl="0">
                        <a:spcBef>
                          <a:spcPts val="0"/>
                        </a:spcBef>
                        <a:buNone/>
                      </a:pPr>
                      <a:r>
                        <a:t/>
                      </a:r>
                      <a:endParaRPr/>
                    </a:p>
                  </a:txBody>
                  <a:tcPr marT="19050" marB="19050" marR="28575" marL="28575" anchor="b">
                    <a:lnL cap="flat" cmpd="sng" w="9475">
                      <a:solidFill>
                        <a:srgbClr val="CCCCCC"/>
                      </a:solidFill>
                      <a:prstDash val="solid"/>
                      <a:round/>
                      <a:headEnd len="med" w="med" type="none"/>
                      <a:tailEnd len="med" w="med" type="none"/>
                    </a:lnL>
                    <a:lnR cap="flat" cmpd="sng" w="9475">
                      <a:solidFill>
                        <a:srgbClr val="CCCCCC"/>
                      </a:solidFill>
                      <a:prstDash val="solid"/>
                      <a:round/>
                      <a:headEnd len="med" w="med" type="none"/>
                      <a:tailEnd len="med" w="med" type="none"/>
                    </a:lnR>
                    <a:lnT cap="flat" cmpd="sng" w="9475">
                      <a:solidFill>
                        <a:srgbClr val="000000"/>
                      </a:solidFill>
                      <a:prstDash val="solid"/>
                      <a:round/>
                      <a:headEnd len="med" w="med" type="none"/>
                      <a:tailEnd len="med" w="med" type="none"/>
                    </a:lnT>
                    <a:lnB cap="flat" cmpd="sng" w="9475">
                      <a:solidFill>
                        <a:srgbClr val="CCCCCC"/>
                      </a:solidFill>
                      <a:prstDash val="solid"/>
                      <a:round/>
                      <a:headEnd len="med" w="med" type="none"/>
                      <a:tailEnd len="med" w="med" type="none"/>
                    </a:lnB>
                    <a:solidFill>
                      <a:srgbClr val="F4CCCC"/>
                    </a:solidFill>
                  </a:tcPr>
                </a:tc>
                <a:tc>
                  <a:txBody>
                    <a:bodyPr>
                      <a:noAutofit/>
                    </a:bodyPr>
                    <a:lstStyle/>
                    <a:p>
                      <a:pPr indent="0" lvl="0" marL="0" rtl="0">
                        <a:spcBef>
                          <a:spcPts val="0"/>
                        </a:spcBef>
                        <a:buNone/>
                      </a:pPr>
                      <a:r>
                        <a:t/>
                      </a:r>
                      <a:endParaRPr/>
                    </a:p>
                  </a:txBody>
                  <a:tcPr marT="19050" marB="19050" marR="28575" marL="28575" anchor="b">
                    <a:lnL cap="flat" cmpd="sng" w="9475">
                      <a:solidFill>
                        <a:srgbClr val="CCCCCC"/>
                      </a:solidFill>
                      <a:prstDash val="solid"/>
                      <a:round/>
                      <a:headEnd len="med" w="med" type="none"/>
                      <a:tailEnd len="med" w="med" type="none"/>
                    </a:lnL>
                    <a:lnR cap="flat" cmpd="sng" w="9475">
                      <a:solidFill>
                        <a:srgbClr val="000000"/>
                      </a:solidFill>
                      <a:prstDash val="solid"/>
                      <a:round/>
                      <a:headEnd len="med" w="med" type="none"/>
                      <a:tailEnd len="med" w="med" type="none"/>
                    </a:lnR>
                    <a:lnT cap="flat" cmpd="sng" w="9475">
                      <a:solidFill>
                        <a:srgbClr val="000000"/>
                      </a:solidFill>
                      <a:prstDash val="solid"/>
                      <a:round/>
                      <a:headEnd len="med" w="med" type="none"/>
                      <a:tailEnd len="med" w="med" type="none"/>
                    </a:lnT>
                    <a:lnB cap="flat" cmpd="sng" w="9475">
                      <a:solidFill>
                        <a:srgbClr val="CCCCCC"/>
                      </a:solidFill>
                      <a:prstDash val="solid"/>
                      <a:round/>
                      <a:headEnd len="med" w="med" type="none"/>
                      <a:tailEnd len="med" w="med" type="none"/>
                    </a:lnB>
                    <a:solidFill>
                      <a:srgbClr val="F4CCCC"/>
                    </a:solidFill>
                  </a:tcPr>
                </a:tc>
              </a:tr>
              <a:tr h="251475">
                <a:tc>
                  <a:txBody>
                    <a:bodyPr>
                      <a:noAutofit/>
                    </a:bodyPr>
                    <a:lstStyle/>
                    <a:p>
                      <a:pPr indent="0" lvl="0" marL="0" rtl="0">
                        <a:lnSpc>
                          <a:spcPct val="115000"/>
                        </a:lnSpc>
                        <a:spcBef>
                          <a:spcPts val="0"/>
                        </a:spcBef>
                        <a:buNone/>
                      </a:pPr>
                      <a:r>
                        <a:rPr b="1" lang="en-US" sz="1100"/>
                        <a:t>Final Presentation Wrap Up</a:t>
                      </a:r>
                    </a:p>
                  </a:txBody>
                  <a:tcPr marT="19050" marB="19050" marR="28575" marL="28575" anchor="b">
                    <a:lnL cap="flat" cmpd="sng" w="9475">
                      <a:solidFill>
                        <a:srgbClr val="000000"/>
                      </a:solidFill>
                      <a:prstDash val="solid"/>
                      <a:round/>
                      <a:headEnd len="med" w="med" type="none"/>
                      <a:tailEnd len="med" w="med" type="none"/>
                    </a:lnL>
                    <a:lnR cap="flat" cmpd="sng" w="9475">
                      <a:solidFill>
                        <a:srgbClr val="000000"/>
                      </a:solidFill>
                      <a:prstDash val="solid"/>
                      <a:round/>
                      <a:headEnd len="med" w="med" type="none"/>
                      <a:tailEnd len="med" w="med" type="none"/>
                    </a:lnR>
                    <a:lnT cap="flat" cmpd="sng" w="9475">
                      <a:solidFill>
                        <a:srgbClr val="CCCCCC"/>
                      </a:solidFill>
                      <a:prstDash val="solid"/>
                      <a:round/>
                      <a:headEnd len="med" w="med" type="none"/>
                      <a:tailEnd len="med" w="med" type="none"/>
                    </a:lnT>
                    <a:lnB cap="flat" cmpd="sng" w="9475">
                      <a:solidFill>
                        <a:srgbClr val="CCCCCC"/>
                      </a:solidFill>
                      <a:prstDash val="solid"/>
                      <a:round/>
                      <a:headEnd len="med" w="med" type="none"/>
                      <a:tailEnd len="med" w="med" type="none"/>
                    </a:lnB>
                  </a:tcPr>
                </a:tc>
                <a:tc>
                  <a:txBody>
                    <a:bodyPr>
                      <a:noAutofit/>
                    </a:bodyPr>
                    <a:lstStyle/>
                    <a:p>
                      <a:pPr indent="0" lvl="0" marL="0" rtl="0">
                        <a:lnSpc>
                          <a:spcPct val="115000"/>
                        </a:lnSpc>
                        <a:spcBef>
                          <a:spcPts val="0"/>
                        </a:spcBef>
                        <a:buNone/>
                      </a:pPr>
                      <a:r>
                        <a:rPr b="1" lang="en-US" sz="1100"/>
                        <a:t>Dong-Eun</a:t>
                      </a:r>
                    </a:p>
                  </a:txBody>
                  <a:tcPr marT="19050" marB="19050" marR="28575" marL="28575" anchor="b">
                    <a:lnL cap="flat" cmpd="sng" w="9475">
                      <a:solidFill>
                        <a:srgbClr val="000000"/>
                      </a:solidFill>
                      <a:prstDash val="solid"/>
                      <a:round/>
                      <a:headEnd len="med" w="med" type="none"/>
                      <a:tailEnd len="med" w="med" type="none"/>
                    </a:lnL>
                    <a:lnR cap="flat" cmpd="sng" w="9475">
                      <a:solidFill>
                        <a:srgbClr val="000000"/>
                      </a:solidFill>
                      <a:prstDash val="solid"/>
                      <a:round/>
                      <a:headEnd len="med" w="med" type="none"/>
                      <a:tailEnd len="med" w="med" type="none"/>
                    </a:lnR>
                    <a:lnT cap="flat" cmpd="sng" w="9475">
                      <a:solidFill>
                        <a:srgbClr val="CCCCCC"/>
                      </a:solidFill>
                      <a:prstDash val="solid"/>
                      <a:round/>
                      <a:headEnd len="med" w="med" type="none"/>
                      <a:tailEnd len="med" w="med" type="none"/>
                    </a:lnT>
                    <a:lnB cap="flat" cmpd="sng" w="9475">
                      <a:solidFill>
                        <a:srgbClr val="CCCCCC"/>
                      </a:solidFill>
                      <a:prstDash val="solid"/>
                      <a:round/>
                      <a:headEnd len="med" w="med" type="none"/>
                      <a:tailEnd len="med" w="med" type="none"/>
                    </a:lnB>
                  </a:tcPr>
                </a:tc>
                <a:tc>
                  <a:txBody>
                    <a:bodyPr>
                      <a:noAutofit/>
                    </a:bodyPr>
                    <a:lstStyle/>
                    <a:p>
                      <a:pPr indent="0" lvl="0" marL="0" rtl="0">
                        <a:spcBef>
                          <a:spcPts val="0"/>
                        </a:spcBef>
                        <a:buNone/>
                      </a:pPr>
                      <a:r>
                        <a:t/>
                      </a:r>
                      <a:endParaRPr/>
                    </a:p>
                  </a:txBody>
                  <a:tcPr marT="19050" marB="19050" marR="28575" marL="28575" anchor="b">
                    <a:lnL cap="flat" cmpd="sng" w="9475">
                      <a:solidFill>
                        <a:srgbClr val="000000"/>
                      </a:solidFill>
                      <a:prstDash val="solid"/>
                      <a:round/>
                      <a:headEnd len="med" w="med" type="none"/>
                      <a:tailEnd len="med" w="med" type="none"/>
                    </a:lnL>
                    <a:lnR cap="flat" cmpd="sng" w="9475">
                      <a:solidFill>
                        <a:srgbClr val="CCCCCC"/>
                      </a:solidFill>
                      <a:prstDash val="solid"/>
                      <a:round/>
                      <a:headEnd len="med" w="med" type="none"/>
                      <a:tailEnd len="med" w="med" type="none"/>
                    </a:lnR>
                    <a:lnT cap="flat" cmpd="sng" w="9475">
                      <a:solidFill>
                        <a:srgbClr val="CCCCCC"/>
                      </a:solidFill>
                      <a:prstDash val="solid"/>
                      <a:round/>
                      <a:headEnd len="med" w="med" type="none"/>
                      <a:tailEnd len="med" w="med" type="none"/>
                    </a:lnT>
                    <a:lnB cap="flat" cmpd="sng" w="9475">
                      <a:solidFill>
                        <a:srgbClr val="CCCCCC"/>
                      </a:solidFill>
                      <a:prstDash val="solid"/>
                      <a:round/>
                      <a:headEnd len="med" w="med" type="none"/>
                      <a:tailEnd len="med" w="med" type="none"/>
                    </a:lnB>
                  </a:tcPr>
                </a:tc>
                <a:tc>
                  <a:txBody>
                    <a:bodyPr>
                      <a:noAutofit/>
                    </a:bodyPr>
                    <a:lstStyle/>
                    <a:p>
                      <a:pPr indent="0" lvl="0" marL="0" rtl="0">
                        <a:spcBef>
                          <a:spcPts val="0"/>
                        </a:spcBef>
                        <a:buNone/>
                      </a:pPr>
                      <a:r>
                        <a:t/>
                      </a:r>
                      <a:endParaRPr/>
                    </a:p>
                  </a:txBody>
                  <a:tcPr marT="19050" marB="19050" marR="28575" marL="28575" anchor="b">
                    <a:lnL cap="flat" cmpd="sng" w="9475">
                      <a:solidFill>
                        <a:srgbClr val="CCCCCC"/>
                      </a:solidFill>
                      <a:prstDash val="solid"/>
                      <a:round/>
                      <a:headEnd len="med" w="med" type="none"/>
                      <a:tailEnd len="med" w="med" type="none"/>
                    </a:lnL>
                    <a:lnR cap="flat" cmpd="sng" w="9475">
                      <a:solidFill>
                        <a:srgbClr val="CCCCCC"/>
                      </a:solidFill>
                      <a:prstDash val="solid"/>
                      <a:round/>
                      <a:headEnd len="med" w="med" type="none"/>
                      <a:tailEnd len="med" w="med" type="none"/>
                    </a:lnR>
                    <a:lnT cap="flat" cmpd="sng" w="9475">
                      <a:solidFill>
                        <a:srgbClr val="CCCCCC"/>
                      </a:solidFill>
                      <a:prstDash val="solid"/>
                      <a:round/>
                      <a:headEnd len="med" w="med" type="none"/>
                      <a:tailEnd len="med" w="med" type="none"/>
                    </a:lnT>
                    <a:lnB cap="flat" cmpd="sng" w="9475">
                      <a:solidFill>
                        <a:srgbClr val="CCCCCC"/>
                      </a:solidFill>
                      <a:prstDash val="solid"/>
                      <a:round/>
                      <a:headEnd len="med" w="med" type="none"/>
                      <a:tailEnd len="med" w="med" type="none"/>
                    </a:lnB>
                  </a:tcPr>
                </a:tc>
                <a:tc>
                  <a:txBody>
                    <a:bodyPr>
                      <a:noAutofit/>
                    </a:bodyPr>
                    <a:lstStyle/>
                    <a:p>
                      <a:pPr indent="0" lvl="0" marL="0" rtl="0">
                        <a:spcBef>
                          <a:spcPts val="0"/>
                        </a:spcBef>
                        <a:buNone/>
                      </a:pPr>
                      <a:r>
                        <a:t/>
                      </a:r>
                      <a:endParaRPr/>
                    </a:p>
                  </a:txBody>
                  <a:tcPr marT="19050" marB="19050" marR="28575" marL="28575" anchor="b">
                    <a:lnL cap="flat" cmpd="sng" w="9475">
                      <a:solidFill>
                        <a:srgbClr val="CCCCCC"/>
                      </a:solidFill>
                      <a:prstDash val="solid"/>
                      <a:round/>
                      <a:headEnd len="med" w="med" type="none"/>
                      <a:tailEnd len="med" w="med" type="none"/>
                    </a:lnL>
                    <a:lnR cap="flat" cmpd="sng" w="9475">
                      <a:solidFill>
                        <a:srgbClr val="CCCCCC"/>
                      </a:solidFill>
                      <a:prstDash val="solid"/>
                      <a:round/>
                      <a:headEnd len="med" w="med" type="none"/>
                      <a:tailEnd len="med" w="med" type="none"/>
                    </a:lnR>
                    <a:lnT cap="flat" cmpd="sng" w="9475">
                      <a:solidFill>
                        <a:srgbClr val="CCCCCC"/>
                      </a:solidFill>
                      <a:prstDash val="solid"/>
                      <a:round/>
                      <a:headEnd len="med" w="med" type="none"/>
                      <a:tailEnd len="med" w="med" type="none"/>
                    </a:lnT>
                    <a:lnB cap="flat" cmpd="sng" w="9475">
                      <a:solidFill>
                        <a:srgbClr val="CCCCCC"/>
                      </a:solidFill>
                      <a:prstDash val="solid"/>
                      <a:round/>
                      <a:headEnd len="med" w="med" type="none"/>
                      <a:tailEnd len="med" w="med" type="none"/>
                    </a:lnB>
                  </a:tcPr>
                </a:tc>
                <a:tc>
                  <a:txBody>
                    <a:bodyPr>
                      <a:noAutofit/>
                    </a:bodyPr>
                    <a:lstStyle/>
                    <a:p>
                      <a:pPr indent="0" lvl="0" marL="0" rtl="0">
                        <a:spcBef>
                          <a:spcPts val="0"/>
                        </a:spcBef>
                        <a:buNone/>
                      </a:pPr>
                      <a:r>
                        <a:t/>
                      </a:r>
                      <a:endParaRPr/>
                    </a:p>
                  </a:txBody>
                  <a:tcPr marT="19050" marB="19050" marR="28575" marL="28575" anchor="b">
                    <a:lnL cap="flat" cmpd="sng" w="9475">
                      <a:solidFill>
                        <a:srgbClr val="CCCCCC"/>
                      </a:solidFill>
                      <a:prstDash val="solid"/>
                      <a:round/>
                      <a:headEnd len="med" w="med" type="none"/>
                      <a:tailEnd len="med" w="med" type="none"/>
                    </a:lnL>
                    <a:lnR cap="flat" cmpd="sng" w="9475">
                      <a:solidFill>
                        <a:srgbClr val="CCCCCC"/>
                      </a:solidFill>
                      <a:prstDash val="solid"/>
                      <a:round/>
                      <a:headEnd len="med" w="med" type="none"/>
                      <a:tailEnd len="med" w="med" type="none"/>
                    </a:lnR>
                    <a:lnT cap="flat" cmpd="sng" w="9475">
                      <a:solidFill>
                        <a:srgbClr val="CCCCCC"/>
                      </a:solidFill>
                      <a:prstDash val="solid"/>
                      <a:round/>
                      <a:headEnd len="med" w="med" type="none"/>
                      <a:tailEnd len="med" w="med" type="none"/>
                    </a:lnT>
                    <a:lnB cap="flat" cmpd="sng" w="9475">
                      <a:solidFill>
                        <a:srgbClr val="CCCCCC"/>
                      </a:solidFill>
                      <a:prstDash val="solid"/>
                      <a:round/>
                      <a:headEnd len="med" w="med" type="none"/>
                      <a:tailEnd len="med" w="med" type="none"/>
                    </a:lnB>
                  </a:tcPr>
                </a:tc>
                <a:tc>
                  <a:txBody>
                    <a:bodyPr>
                      <a:noAutofit/>
                    </a:bodyPr>
                    <a:lstStyle/>
                    <a:p>
                      <a:pPr indent="0" lvl="0" marL="0" rtl="0">
                        <a:spcBef>
                          <a:spcPts val="0"/>
                        </a:spcBef>
                        <a:buNone/>
                      </a:pPr>
                      <a:r>
                        <a:t/>
                      </a:r>
                      <a:endParaRPr/>
                    </a:p>
                  </a:txBody>
                  <a:tcPr marT="19050" marB="19050" marR="28575" marL="28575" anchor="b">
                    <a:lnL cap="flat" cmpd="sng" w="9475">
                      <a:solidFill>
                        <a:srgbClr val="CCCCCC"/>
                      </a:solidFill>
                      <a:prstDash val="solid"/>
                      <a:round/>
                      <a:headEnd len="med" w="med" type="none"/>
                      <a:tailEnd len="med" w="med" type="none"/>
                    </a:lnL>
                    <a:lnR cap="flat" cmpd="sng" w="9475">
                      <a:solidFill>
                        <a:srgbClr val="CCCCCC"/>
                      </a:solidFill>
                      <a:prstDash val="solid"/>
                      <a:round/>
                      <a:headEnd len="med" w="med" type="none"/>
                      <a:tailEnd len="med" w="med" type="none"/>
                    </a:lnR>
                    <a:lnT cap="flat" cmpd="sng" w="9475">
                      <a:solidFill>
                        <a:srgbClr val="CCCCCC"/>
                      </a:solidFill>
                      <a:prstDash val="solid"/>
                      <a:round/>
                      <a:headEnd len="med" w="med" type="none"/>
                      <a:tailEnd len="med" w="med" type="none"/>
                    </a:lnT>
                    <a:lnB cap="flat" cmpd="sng" w="9475">
                      <a:solidFill>
                        <a:srgbClr val="CCCCCC"/>
                      </a:solidFill>
                      <a:prstDash val="solid"/>
                      <a:round/>
                      <a:headEnd len="med" w="med" type="none"/>
                      <a:tailEnd len="med" w="med" type="none"/>
                    </a:lnB>
                  </a:tcPr>
                </a:tc>
                <a:tc>
                  <a:txBody>
                    <a:bodyPr>
                      <a:noAutofit/>
                    </a:bodyPr>
                    <a:lstStyle/>
                    <a:p>
                      <a:pPr indent="0" lvl="0" marL="0" rtl="0">
                        <a:spcBef>
                          <a:spcPts val="0"/>
                        </a:spcBef>
                        <a:buNone/>
                      </a:pPr>
                      <a:r>
                        <a:t/>
                      </a:r>
                      <a:endParaRPr/>
                    </a:p>
                  </a:txBody>
                  <a:tcPr marT="19050" marB="19050" marR="28575" marL="28575" anchor="b">
                    <a:lnL cap="flat" cmpd="sng" w="9475">
                      <a:solidFill>
                        <a:srgbClr val="CCCCCC"/>
                      </a:solidFill>
                      <a:prstDash val="solid"/>
                      <a:round/>
                      <a:headEnd len="med" w="med" type="none"/>
                      <a:tailEnd len="med" w="med" type="none"/>
                    </a:lnL>
                    <a:lnR cap="flat" cmpd="sng" w="9475">
                      <a:solidFill>
                        <a:srgbClr val="CCCCCC"/>
                      </a:solidFill>
                      <a:prstDash val="solid"/>
                      <a:round/>
                      <a:headEnd len="med" w="med" type="none"/>
                      <a:tailEnd len="med" w="med" type="none"/>
                    </a:lnR>
                    <a:lnT cap="flat" cmpd="sng" w="9475">
                      <a:solidFill>
                        <a:srgbClr val="CCCCCC"/>
                      </a:solidFill>
                      <a:prstDash val="solid"/>
                      <a:round/>
                      <a:headEnd len="med" w="med" type="none"/>
                      <a:tailEnd len="med" w="med" type="none"/>
                    </a:lnT>
                    <a:lnB cap="flat" cmpd="sng" w="9475">
                      <a:solidFill>
                        <a:srgbClr val="CCCCCC"/>
                      </a:solidFill>
                      <a:prstDash val="solid"/>
                      <a:round/>
                      <a:headEnd len="med" w="med" type="none"/>
                      <a:tailEnd len="med" w="med" type="none"/>
                    </a:lnB>
                  </a:tcPr>
                </a:tc>
                <a:tc>
                  <a:txBody>
                    <a:bodyPr>
                      <a:noAutofit/>
                    </a:bodyPr>
                    <a:lstStyle/>
                    <a:p>
                      <a:pPr indent="0" lvl="0" marL="0" rtl="0">
                        <a:spcBef>
                          <a:spcPts val="0"/>
                        </a:spcBef>
                        <a:buNone/>
                      </a:pPr>
                      <a:r>
                        <a:t/>
                      </a:r>
                      <a:endParaRPr/>
                    </a:p>
                  </a:txBody>
                  <a:tcPr marT="19050" marB="19050" marR="28575" marL="28575" anchor="b">
                    <a:lnL cap="flat" cmpd="sng" w="9475">
                      <a:solidFill>
                        <a:srgbClr val="CCCCCC"/>
                      </a:solidFill>
                      <a:prstDash val="solid"/>
                      <a:round/>
                      <a:headEnd len="med" w="med" type="none"/>
                      <a:tailEnd len="med" w="med" type="none"/>
                    </a:lnL>
                    <a:lnR cap="flat" cmpd="sng" w="9475">
                      <a:solidFill>
                        <a:srgbClr val="CCCCCC"/>
                      </a:solidFill>
                      <a:prstDash val="solid"/>
                      <a:round/>
                      <a:headEnd len="med" w="med" type="none"/>
                      <a:tailEnd len="med" w="med" type="none"/>
                    </a:lnR>
                    <a:lnT cap="flat" cmpd="sng" w="9475">
                      <a:solidFill>
                        <a:srgbClr val="CCCCCC"/>
                      </a:solidFill>
                      <a:prstDash val="solid"/>
                      <a:round/>
                      <a:headEnd len="med" w="med" type="none"/>
                      <a:tailEnd len="med" w="med" type="none"/>
                    </a:lnT>
                    <a:lnB cap="flat" cmpd="sng" w="9475">
                      <a:solidFill>
                        <a:srgbClr val="CCCCCC"/>
                      </a:solidFill>
                      <a:prstDash val="solid"/>
                      <a:round/>
                      <a:headEnd len="med" w="med" type="none"/>
                      <a:tailEnd len="med" w="med" type="none"/>
                    </a:lnB>
                  </a:tcPr>
                </a:tc>
                <a:tc>
                  <a:txBody>
                    <a:bodyPr>
                      <a:noAutofit/>
                    </a:bodyPr>
                    <a:lstStyle/>
                    <a:p>
                      <a:pPr indent="0" lvl="0" marL="0" rtl="0">
                        <a:spcBef>
                          <a:spcPts val="0"/>
                        </a:spcBef>
                        <a:buNone/>
                      </a:pPr>
                      <a:r>
                        <a:t/>
                      </a:r>
                      <a:endParaRPr/>
                    </a:p>
                  </a:txBody>
                  <a:tcPr marT="19050" marB="19050" marR="28575" marL="28575" anchor="b">
                    <a:lnL cap="flat" cmpd="sng" w="9475">
                      <a:solidFill>
                        <a:srgbClr val="CCCCCC"/>
                      </a:solidFill>
                      <a:prstDash val="solid"/>
                      <a:round/>
                      <a:headEnd len="med" w="med" type="none"/>
                      <a:tailEnd len="med" w="med" type="none"/>
                    </a:lnL>
                    <a:lnR cap="flat" cmpd="sng" w="9475">
                      <a:solidFill>
                        <a:srgbClr val="CCCCCC"/>
                      </a:solidFill>
                      <a:prstDash val="solid"/>
                      <a:round/>
                      <a:headEnd len="med" w="med" type="none"/>
                      <a:tailEnd len="med" w="med" type="none"/>
                    </a:lnR>
                    <a:lnT cap="flat" cmpd="sng" w="9475">
                      <a:solidFill>
                        <a:srgbClr val="CCCCCC"/>
                      </a:solidFill>
                      <a:prstDash val="solid"/>
                      <a:round/>
                      <a:headEnd len="med" w="med" type="none"/>
                      <a:tailEnd len="med" w="med" type="none"/>
                    </a:lnT>
                    <a:lnB cap="flat" cmpd="sng" w="9475">
                      <a:solidFill>
                        <a:srgbClr val="CCCCCC"/>
                      </a:solidFill>
                      <a:prstDash val="solid"/>
                      <a:round/>
                      <a:headEnd len="med" w="med" type="none"/>
                      <a:tailEnd len="med" w="med" type="none"/>
                    </a:lnB>
                    <a:solidFill>
                      <a:srgbClr val="F4CCCC"/>
                    </a:solidFill>
                  </a:tcPr>
                </a:tc>
                <a:tc>
                  <a:txBody>
                    <a:bodyPr>
                      <a:noAutofit/>
                    </a:bodyPr>
                    <a:lstStyle/>
                    <a:p>
                      <a:pPr indent="0" lvl="0" marL="0" rtl="0">
                        <a:spcBef>
                          <a:spcPts val="0"/>
                        </a:spcBef>
                        <a:buNone/>
                      </a:pPr>
                      <a:r>
                        <a:t/>
                      </a:r>
                      <a:endParaRPr/>
                    </a:p>
                  </a:txBody>
                  <a:tcPr marT="19050" marB="19050" marR="28575" marL="28575" anchor="b">
                    <a:lnL cap="flat" cmpd="sng" w="9475">
                      <a:solidFill>
                        <a:srgbClr val="CCCCCC"/>
                      </a:solidFill>
                      <a:prstDash val="solid"/>
                      <a:round/>
                      <a:headEnd len="med" w="med" type="none"/>
                      <a:tailEnd len="med" w="med" type="none"/>
                    </a:lnL>
                    <a:lnR cap="flat" cmpd="sng" w="9475">
                      <a:solidFill>
                        <a:srgbClr val="000000"/>
                      </a:solidFill>
                      <a:prstDash val="solid"/>
                      <a:round/>
                      <a:headEnd len="med" w="med" type="none"/>
                      <a:tailEnd len="med" w="med" type="none"/>
                    </a:lnR>
                    <a:lnT cap="flat" cmpd="sng" w="9475">
                      <a:solidFill>
                        <a:srgbClr val="CCCCCC"/>
                      </a:solidFill>
                      <a:prstDash val="solid"/>
                      <a:round/>
                      <a:headEnd len="med" w="med" type="none"/>
                      <a:tailEnd len="med" w="med" type="none"/>
                    </a:lnT>
                    <a:lnB cap="flat" cmpd="sng" w="9475">
                      <a:solidFill>
                        <a:srgbClr val="CCCCCC"/>
                      </a:solidFill>
                      <a:prstDash val="solid"/>
                      <a:round/>
                      <a:headEnd len="med" w="med" type="none"/>
                      <a:tailEnd len="med" w="med" type="none"/>
                    </a:lnB>
                    <a:solidFill>
                      <a:srgbClr val="F4CCCC"/>
                    </a:solidFill>
                  </a:tcPr>
                </a:tc>
              </a:tr>
              <a:tr h="251475">
                <a:tc>
                  <a:txBody>
                    <a:bodyPr>
                      <a:noAutofit/>
                    </a:bodyPr>
                    <a:lstStyle/>
                    <a:p>
                      <a:pPr indent="0" lvl="0" marL="0" rtl="0">
                        <a:lnSpc>
                          <a:spcPct val="115000"/>
                        </a:lnSpc>
                        <a:spcBef>
                          <a:spcPts val="0"/>
                        </a:spcBef>
                        <a:buNone/>
                      </a:pPr>
                      <a:r>
                        <a:rPr b="1" lang="en-US" sz="1100"/>
                        <a:t>Final Presentation</a:t>
                      </a:r>
                    </a:p>
                  </a:txBody>
                  <a:tcPr marT="19050" marB="19050" marR="28575" marL="28575" anchor="b">
                    <a:lnL cap="flat" cmpd="sng" w="9475">
                      <a:solidFill>
                        <a:srgbClr val="000000"/>
                      </a:solidFill>
                      <a:prstDash val="solid"/>
                      <a:round/>
                      <a:headEnd len="med" w="med" type="none"/>
                      <a:tailEnd len="med" w="med" type="none"/>
                    </a:lnL>
                    <a:lnR cap="flat" cmpd="sng" w="9475">
                      <a:solidFill>
                        <a:srgbClr val="000000"/>
                      </a:solidFill>
                      <a:prstDash val="solid"/>
                      <a:round/>
                      <a:headEnd len="med" w="med" type="none"/>
                      <a:tailEnd len="med" w="med" type="none"/>
                    </a:lnR>
                    <a:lnT cap="flat" cmpd="sng" w="9475">
                      <a:solidFill>
                        <a:srgbClr val="CCCCCC"/>
                      </a:solidFill>
                      <a:prstDash val="solid"/>
                      <a:round/>
                      <a:headEnd len="med" w="med" type="none"/>
                      <a:tailEnd len="med" w="med" type="none"/>
                    </a:lnT>
                    <a:lnB cap="flat" cmpd="sng" w="38100">
                      <a:solidFill>
                        <a:srgbClr val="000000"/>
                      </a:solidFill>
                      <a:prstDash val="solid"/>
                      <a:round/>
                      <a:headEnd len="med" w="med" type="none"/>
                      <a:tailEnd len="med" w="med" type="none"/>
                    </a:lnB>
                  </a:tcPr>
                </a:tc>
                <a:tc>
                  <a:txBody>
                    <a:bodyPr>
                      <a:noAutofit/>
                    </a:bodyPr>
                    <a:lstStyle/>
                    <a:p>
                      <a:pPr indent="0" lvl="0" marL="0" rtl="0">
                        <a:lnSpc>
                          <a:spcPct val="115000"/>
                        </a:lnSpc>
                        <a:spcBef>
                          <a:spcPts val="0"/>
                        </a:spcBef>
                        <a:buNone/>
                      </a:pPr>
                      <a:r>
                        <a:rPr b="1" lang="en-US" sz="1100"/>
                        <a:t>All</a:t>
                      </a:r>
                    </a:p>
                  </a:txBody>
                  <a:tcPr marT="19050" marB="19050" marR="28575" marL="28575" anchor="b">
                    <a:lnL cap="flat" cmpd="sng" w="9475">
                      <a:solidFill>
                        <a:srgbClr val="000000"/>
                      </a:solidFill>
                      <a:prstDash val="solid"/>
                      <a:round/>
                      <a:headEnd len="med" w="med" type="none"/>
                      <a:tailEnd len="med" w="med" type="none"/>
                    </a:lnL>
                    <a:lnR cap="flat" cmpd="sng" w="9475">
                      <a:solidFill>
                        <a:srgbClr val="000000"/>
                      </a:solidFill>
                      <a:prstDash val="solid"/>
                      <a:round/>
                      <a:headEnd len="med" w="med" type="none"/>
                      <a:tailEnd len="med" w="med" type="none"/>
                    </a:lnR>
                    <a:lnT cap="flat" cmpd="sng" w="9475">
                      <a:solidFill>
                        <a:srgbClr val="CCCCCC"/>
                      </a:solidFill>
                      <a:prstDash val="solid"/>
                      <a:round/>
                      <a:headEnd len="med" w="med" type="none"/>
                      <a:tailEnd len="med" w="med" type="none"/>
                    </a:lnT>
                    <a:lnB cap="flat" cmpd="sng" w="38100">
                      <a:solidFill>
                        <a:srgbClr val="000000"/>
                      </a:solidFill>
                      <a:prstDash val="solid"/>
                      <a:round/>
                      <a:headEnd len="med" w="med" type="none"/>
                      <a:tailEnd len="med" w="med" type="none"/>
                    </a:lnB>
                  </a:tcPr>
                </a:tc>
                <a:tc>
                  <a:txBody>
                    <a:bodyPr>
                      <a:noAutofit/>
                    </a:bodyPr>
                    <a:lstStyle/>
                    <a:p>
                      <a:pPr indent="0" lvl="0" marL="0" rtl="0">
                        <a:spcBef>
                          <a:spcPts val="0"/>
                        </a:spcBef>
                        <a:buNone/>
                      </a:pPr>
                      <a:r>
                        <a:t/>
                      </a:r>
                      <a:endParaRPr/>
                    </a:p>
                  </a:txBody>
                  <a:tcPr marT="19050" marB="19050" marR="28575" marL="28575" anchor="b">
                    <a:lnL cap="flat" cmpd="sng" w="9475">
                      <a:solidFill>
                        <a:srgbClr val="000000"/>
                      </a:solidFill>
                      <a:prstDash val="solid"/>
                      <a:round/>
                      <a:headEnd len="med" w="med" type="none"/>
                      <a:tailEnd len="med" w="med" type="none"/>
                    </a:lnL>
                    <a:lnR cap="flat" cmpd="sng" w="9475">
                      <a:solidFill>
                        <a:srgbClr val="CCCCCC"/>
                      </a:solidFill>
                      <a:prstDash val="solid"/>
                      <a:round/>
                      <a:headEnd len="med" w="med" type="none"/>
                      <a:tailEnd len="med" w="med" type="none"/>
                    </a:lnR>
                    <a:lnT cap="flat" cmpd="sng" w="9475">
                      <a:solidFill>
                        <a:srgbClr val="CCCCCC"/>
                      </a:solidFill>
                      <a:prstDash val="solid"/>
                      <a:round/>
                      <a:headEnd len="med" w="med" type="none"/>
                      <a:tailEnd len="med" w="med" type="none"/>
                    </a:lnT>
                    <a:lnB cap="flat" cmpd="sng" w="38100">
                      <a:solidFill>
                        <a:srgbClr val="000000"/>
                      </a:solidFill>
                      <a:prstDash val="solid"/>
                      <a:round/>
                      <a:headEnd len="med" w="med" type="none"/>
                      <a:tailEnd len="med" w="med" type="none"/>
                    </a:lnB>
                  </a:tcPr>
                </a:tc>
                <a:tc>
                  <a:txBody>
                    <a:bodyPr>
                      <a:noAutofit/>
                    </a:bodyPr>
                    <a:lstStyle/>
                    <a:p>
                      <a:pPr indent="0" lvl="0" marL="0" rtl="0">
                        <a:spcBef>
                          <a:spcPts val="0"/>
                        </a:spcBef>
                        <a:buNone/>
                      </a:pPr>
                      <a:r>
                        <a:t/>
                      </a:r>
                      <a:endParaRPr/>
                    </a:p>
                  </a:txBody>
                  <a:tcPr marT="19050" marB="19050" marR="28575" marL="28575" anchor="b">
                    <a:lnL cap="flat" cmpd="sng" w="9475">
                      <a:solidFill>
                        <a:srgbClr val="CCCCCC"/>
                      </a:solidFill>
                      <a:prstDash val="solid"/>
                      <a:round/>
                      <a:headEnd len="med" w="med" type="none"/>
                      <a:tailEnd len="med" w="med" type="none"/>
                    </a:lnL>
                    <a:lnR cap="flat" cmpd="sng" w="9475">
                      <a:solidFill>
                        <a:srgbClr val="CCCCCC"/>
                      </a:solidFill>
                      <a:prstDash val="solid"/>
                      <a:round/>
                      <a:headEnd len="med" w="med" type="none"/>
                      <a:tailEnd len="med" w="med" type="none"/>
                    </a:lnR>
                    <a:lnT cap="flat" cmpd="sng" w="9475">
                      <a:solidFill>
                        <a:srgbClr val="CCCCCC"/>
                      </a:solidFill>
                      <a:prstDash val="solid"/>
                      <a:round/>
                      <a:headEnd len="med" w="med" type="none"/>
                      <a:tailEnd len="med" w="med" type="none"/>
                    </a:lnT>
                    <a:lnB cap="flat" cmpd="sng" w="38100">
                      <a:solidFill>
                        <a:srgbClr val="000000"/>
                      </a:solidFill>
                      <a:prstDash val="solid"/>
                      <a:round/>
                      <a:headEnd len="med" w="med" type="none"/>
                      <a:tailEnd len="med" w="med" type="none"/>
                    </a:lnB>
                  </a:tcPr>
                </a:tc>
                <a:tc>
                  <a:txBody>
                    <a:bodyPr>
                      <a:noAutofit/>
                    </a:bodyPr>
                    <a:lstStyle/>
                    <a:p>
                      <a:pPr indent="0" lvl="0" marL="0" rtl="0">
                        <a:spcBef>
                          <a:spcPts val="0"/>
                        </a:spcBef>
                        <a:buNone/>
                      </a:pPr>
                      <a:r>
                        <a:t/>
                      </a:r>
                      <a:endParaRPr/>
                    </a:p>
                  </a:txBody>
                  <a:tcPr marT="19050" marB="19050" marR="28575" marL="28575" anchor="b">
                    <a:lnL cap="flat" cmpd="sng" w="9475">
                      <a:solidFill>
                        <a:srgbClr val="CCCCCC"/>
                      </a:solidFill>
                      <a:prstDash val="solid"/>
                      <a:round/>
                      <a:headEnd len="med" w="med" type="none"/>
                      <a:tailEnd len="med" w="med" type="none"/>
                    </a:lnL>
                    <a:lnR cap="flat" cmpd="sng" w="9475">
                      <a:solidFill>
                        <a:srgbClr val="CCCCCC"/>
                      </a:solidFill>
                      <a:prstDash val="solid"/>
                      <a:round/>
                      <a:headEnd len="med" w="med" type="none"/>
                      <a:tailEnd len="med" w="med" type="none"/>
                    </a:lnR>
                    <a:lnT cap="flat" cmpd="sng" w="9475">
                      <a:solidFill>
                        <a:srgbClr val="CCCCCC"/>
                      </a:solidFill>
                      <a:prstDash val="solid"/>
                      <a:round/>
                      <a:headEnd len="med" w="med" type="none"/>
                      <a:tailEnd len="med" w="med" type="none"/>
                    </a:lnT>
                    <a:lnB cap="flat" cmpd="sng" w="38100">
                      <a:solidFill>
                        <a:srgbClr val="000000"/>
                      </a:solidFill>
                      <a:prstDash val="solid"/>
                      <a:round/>
                      <a:headEnd len="med" w="med" type="none"/>
                      <a:tailEnd len="med" w="med" type="none"/>
                    </a:lnB>
                  </a:tcPr>
                </a:tc>
                <a:tc>
                  <a:txBody>
                    <a:bodyPr>
                      <a:noAutofit/>
                    </a:bodyPr>
                    <a:lstStyle/>
                    <a:p>
                      <a:pPr indent="0" lvl="0" marL="0" rtl="0">
                        <a:spcBef>
                          <a:spcPts val="0"/>
                        </a:spcBef>
                        <a:buNone/>
                      </a:pPr>
                      <a:r>
                        <a:t/>
                      </a:r>
                      <a:endParaRPr/>
                    </a:p>
                  </a:txBody>
                  <a:tcPr marT="19050" marB="19050" marR="28575" marL="28575" anchor="b">
                    <a:lnL cap="flat" cmpd="sng" w="9475">
                      <a:solidFill>
                        <a:srgbClr val="CCCCCC"/>
                      </a:solidFill>
                      <a:prstDash val="solid"/>
                      <a:round/>
                      <a:headEnd len="med" w="med" type="none"/>
                      <a:tailEnd len="med" w="med" type="none"/>
                    </a:lnL>
                    <a:lnR cap="flat" cmpd="sng" w="9475">
                      <a:solidFill>
                        <a:srgbClr val="CCCCCC"/>
                      </a:solidFill>
                      <a:prstDash val="solid"/>
                      <a:round/>
                      <a:headEnd len="med" w="med" type="none"/>
                      <a:tailEnd len="med" w="med" type="none"/>
                    </a:lnR>
                    <a:lnT cap="flat" cmpd="sng" w="9475">
                      <a:solidFill>
                        <a:srgbClr val="CCCCCC"/>
                      </a:solidFill>
                      <a:prstDash val="solid"/>
                      <a:round/>
                      <a:headEnd len="med" w="med" type="none"/>
                      <a:tailEnd len="med" w="med" type="none"/>
                    </a:lnT>
                    <a:lnB cap="flat" cmpd="sng" w="38100">
                      <a:solidFill>
                        <a:srgbClr val="000000"/>
                      </a:solidFill>
                      <a:prstDash val="solid"/>
                      <a:round/>
                      <a:headEnd len="med" w="med" type="none"/>
                      <a:tailEnd len="med" w="med" type="none"/>
                    </a:lnB>
                  </a:tcPr>
                </a:tc>
                <a:tc>
                  <a:txBody>
                    <a:bodyPr>
                      <a:noAutofit/>
                    </a:bodyPr>
                    <a:lstStyle/>
                    <a:p>
                      <a:pPr indent="0" lvl="0" marL="0" rtl="0">
                        <a:spcBef>
                          <a:spcPts val="0"/>
                        </a:spcBef>
                        <a:buNone/>
                      </a:pPr>
                      <a:r>
                        <a:t/>
                      </a:r>
                      <a:endParaRPr/>
                    </a:p>
                  </a:txBody>
                  <a:tcPr marT="19050" marB="19050" marR="28575" marL="28575" anchor="b">
                    <a:lnL cap="flat" cmpd="sng" w="9475">
                      <a:solidFill>
                        <a:srgbClr val="CCCCCC"/>
                      </a:solidFill>
                      <a:prstDash val="solid"/>
                      <a:round/>
                      <a:headEnd len="med" w="med" type="none"/>
                      <a:tailEnd len="med" w="med" type="none"/>
                    </a:lnL>
                    <a:lnR cap="flat" cmpd="sng" w="9475">
                      <a:solidFill>
                        <a:srgbClr val="CCCCCC"/>
                      </a:solidFill>
                      <a:prstDash val="solid"/>
                      <a:round/>
                      <a:headEnd len="med" w="med" type="none"/>
                      <a:tailEnd len="med" w="med" type="none"/>
                    </a:lnR>
                    <a:lnT cap="flat" cmpd="sng" w="9475">
                      <a:solidFill>
                        <a:srgbClr val="CCCCCC"/>
                      </a:solidFill>
                      <a:prstDash val="solid"/>
                      <a:round/>
                      <a:headEnd len="med" w="med" type="none"/>
                      <a:tailEnd len="med" w="med" type="none"/>
                    </a:lnT>
                    <a:lnB cap="flat" cmpd="sng" w="38100">
                      <a:solidFill>
                        <a:srgbClr val="000000"/>
                      </a:solidFill>
                      <a:prstDash val="solid"/>
                      <a:round/>
                      <a:headEnd len="med" w="med" type="none"/>
                      <a:tailEnd len="med" w="med" type="none"/>
                    </a:lnB>
                  </a:tcPr>
                </a:tc>
                <a:tc>
                  <a:txBody>
                    <a:bodyPr>
                      <a:noAutofit/>
                    </a:bodyPr>
                    <a:lstStyle/>
                    <a:p>
                      <a:pPr indent="0" lvl="0" marL="0" rtl="0">
                        <a:spcBef>
                          <a:spcPts val="0"/>
                        </a:spcBef>
                        <a:buNone/>
                      </a:pPr>
                      <a:r>
                        <a:t/>
                      </a:r>
                      <a:endParaRPr/>
                    </a:p>
                  </a:txBody>
                  <a:tcPr marT="19050" marB="19050" marR="28575" marL="28575" anchor="b">
                    <a:lnL cap="flat" cmpd="sng" w="9475">
                      <a:solidFill>
                        <a:srgbClr val="CCCCCC"/>
                      </a:solidFill>
                      <a:prstDash val="solid"/>
                      <a:round/>
                      <a:headEnd len="med" w="med" type="none"/>
                      <a:tailEnd len="med" w="med" type="none"/>
                    </a:lnL>
                    <a:lnR cap="flat" cmpd="sng" w="9475">
                      <a:solidFill>
                        <a:srgbClr val="CCCCCC"/>
                      </a:solidFill>
                      <a:prstDash val="solid"/>
                      <a:round/>
                      <a:headEnd len="med" w="med" type="none"/>
                      <a:tailEnd len="med" w="med" type="none"/>
                    </a:lnR>
                    <a:lnT cap="flat" cmpd="sng" w="9475">
                      <a:solidFill>
                        <a:srgbClr val="CCCCCC"/>
                      </a:solidFill>
                      <a:prstDash val="solid"/>
                      <a:round/>
                      <a:headEnd len="med" w="med" type="none"/>
                      <a:tailEnd len="med" w="med" type="none"/>
                    </a:lnT>
                    <a:lnB cap="flat" cmpd="sng" w="38100">
                      <a:solidFill>
                        <a:srgbClr val="000000"/>
                      </a:solidFill>
                      <a:prstDash val="solid"/>
                      <a:round/>
                      <a:headEnd len="med" w="med" type="none"/>
                      <a:tailEnd len="med" w="med" type="none"/>
                    </a:lnB>
                  </a:tcPr>
                </a:tc>
                <a:tc>
                  <a:txBody>
                    <a:bodyPr>
                      <a:noAutofit/>
                    </a:bodyPr>
                    <a:lstStyle/>
                    <a:p>
                      <a:pPr indent="0" lvl="0" marL="0" rtl="0">
                        <a:spcBef>
                          <a:spcPts val="0"/>
                        </a:spcBef>
                        <a:buNone/>
                      </a:pPr>
                      <a:r>
                        <a:t/>
                      </a:r>
                      <a:endParaRPr/>
                    </a:p>
                  </a:txBody>
                  <a:tcPr marT="19050" marB="19050" marR="28575" marL="28575" anchor="b">
                    <a:lnL cap="flat" cmpd="sng" w="9475">
                      <a:solidFill>
                        <a:srgbClr val="CCCCCC"/>
                      </a:solidFill>
                      <a:prstDash val="solid"/>
                      <a:round/>
                      <a:headEnd len="med" w="med" type="none"/>
                      <a:tailEnd len="med" w="med" type="none"/>
                    </a:lnL>
                    <a:lnR cap="flat" cmpd="sng" w="9475">
                      <a:solidFill>
                        <a:srgbClr val="CCCCCC"/>
                      </a:solidFill>
                      <a:prstDash val="solid"/>
                      <a:round/>
                      <a:headEnd len="med" w="med" type="none"/>
                      <a:tailEnd len="med" w="med" type="none"/>
                    </a:lnR>
                    <a:lnT cap="flat" cmpd="sng" w="9475">
                      <a:solidFill>
                        <a:srgbClr val="CCCCCC"/>
                      </a:solidFill>
                      <a:prstDash val="solid"/>
                      <a:round/>
                      <a:headEnd len="med" w="med" type="none"/>
                      <a:tailEnd len="med" w="med" type="none"/>
                    </a:lnT>
                    <a:lnB cap="flat" cmpd="sng" w="38100">
                      <a:solidFill>
                        <a:srgbClr val="000000"/>
                      </a:solidFill>
                      <a:prstDash val="solid"/>
                      <a:round/>
                      <a:headEnd len="med" w="med" type="none"/>
                      <a:tailEnd len="med" w="med" type="none"/>
                    </a:lnB>
                  </a:tcPr>
                </a:tc>
                <a:tc>
                  <a:txBody>
                    <a:bodyPr>
                      <a:noAutofit/>
                    </a:bodyPr>
                    <a:lstStyle/>
                    <a:p>
                      <a:pPr indent="0" lvl="0" marL="0" rtl="0">
                        <a:spcBef>
                          <a:spcPts val="0"/>
                        </a:spcBef>
                        <a:buNone/>
                      </a:pPr>
                      <a:r>
                        <a:t/>
                      </a:r>
                      <a:endParaRPr/>
                    </a:p>
                  </a:txBody>
                  <a:tcPr marT="19050" marB="19050" marR="28575" marL="28575" anchor="b">
                    <a:lnL cap="flat" cmpd="sng" w="9475">
                      <a:solidFill>
                        <a:srgbClr val="CCCCCC"/>
                      </a:solidFill>
                      <a:prstDash val="solid"/>
                      <a:round/>
                      <a:headEnd len="med" w="med" type="none"/>
                      <a:tailEnd len="med" w="med" type="none"/>
                    </a:lnL>
                    <a:lnR cap="flat" cmpd="sng" w="9475">
                      <a:solidFill>
                        <a:srgbClr val="CCCCCC"/>
                      </a:solidFill>
                      <a:prstDash val="solid"/>
                      <a:round/>
                      <a:headEnd len="med" w="med" type="none"/>
                      <a:tailEnd len="med" w="med" type="none"/>
                    </a:lnR>
                    <a:lnT cap="flat" cmpd="sng" w="9475">
                      <a:solidFill>
                        <a:srgbClr val="CCCCCC"/>
                      </a:solidFill>
                      <a:prstDash val="solid"/>
                      <a:round/>
                      <a:headEnd len="med" w="med" type="none"/>
                      <a:tailEnd len="med" w="med" type="none"/>
                    </a:lnT>
                    <a:lnB cap="flat" cmpd="sng" w="38100">
                      <a:solidFill>
                        <a:srgbClr val="000000"/>
                      </a:solidFill>
                      <a:prstDash val="solid"/>
                      <a:round/>
                      <a:headEnd len="med" w="med" type="none"/>
                      <a:tailEnd len="med" w="med" type="none"/>
                    </a:lnB>
                  </a:tcPr>
                </a:tc>
                <a:tc>
                  <a:txBody>
                    <a:bodyPr>
                      <a:noAutofit/>
                    </a:bodyPr>
                    <a:lstStyle/>
                    <a:p>
                      <a:pPr indent="0" lvl="0" marL="0" rtl="0">
                        <a:spcBef>
                          <a:spcPts val="0"/>
                        </a:spcBef>
                        <a:buNone/>
                      </a:pPr>
                      <a:r>
                        <a:t/>
                      </a:r>
                      <a:endParaRPr/>
                    </a:p>
                  </a:txBody>
                  <a:tcPr marT="19050" marB="19050" marR="28575" marL="28575" anchor="b">
                    <a:lnL cap="flat" cmpd="sng" w="9475">
                      <a:solidFill>
                        <a:srgbClr val="CCCCCC"/>
                      </a:solidFill>
                      <a:prstDash val="solid"/>
                      <a:round/>
                      <a:headEnd len="med" w="med" type="none"/>
                      <a:tailEnd len="med" w="med" type="none"/>
                    </a:lnL>
                    <a:lnR cap="flat" cmpd="sng" w="9475">
                      <a:solidFill>
                        <a:srgbClr val="000000"/>
                      </a:solidFill>
                      <a:prstDash val="solid"/>
                      <a:round/>
                      <a:headEnd len="med" w="med" type="none"/>
                      <a:tailEnd len="med" w="med" type="none"/>
                    </a:lnR>
                    <a:lnT cap="flat" cmpd="sng" w="9475">
                      <a:solidFill>
                        <a:srgbClr val="CCCCCC"/>
                      </a:solidFill>
                      <a:prstDash val="solid"/>
                      <a:round/>
                      <a:headEnd len="med" w="med" type="none"/>
                      <a:tailEnd len="med" w="med" type="none"/>
                    </a:lnT>
                    <a:lnB cap="flat" cmpd="sng" w="38100">
                      <a:solidFill>
                        <a:srgbClr val="000000"/>
                      </a:solidFill>
                      <a:prstDash val="solid"/>
                      <a:round/>
                      <a:headEnd len="med" w="med" type="none"/>
                      <a:tailEnd len="med" w="med" type="none"/>
                    </a:lnB>
                    <a:solidFill>
                      <a:srgbClr val="F4CCCC"/>
                    </a:solidFill>
                  </a:tcPr>
                </a:tc>
              </a:tr>
            </a:tbl>
          </a:graphicData>
        </a:graphic>
      </p:graphicFrame>
      <p:sp>
        <p:nvSpPr>
          <p:cNvPr id="221" name="Shape 221"/>
          <p:cNvSpPr txBox="1"/>
          <p:nvPr>
            <p:ph idx="12" type="sldNum"/>
          </p:nvPr>
        </p:nvSpPr>
        <p:spPr>
          <a:xfrm>
            <a:off x="11398995" y="6051709"/>
            <a:ext cx="731700" cy="525000"/>
          </a:xfrm>
          <a:prstGeom prst="rect">
            <a:avLst/>
          </a:prstGeom>
        </p:spPr>
        <p:txBody>
          <a:bodyPr anchorCtr="0" anchor="t" bIns="45700" lIns="91425" rIns="91425" wrap="square" tIns="45700">
            <a:noAutofit/>
          </a:bodyPr>
          <a:lstStyle/>
          <a:p>
            <a:pPr indent="0" lvl="0" marL="0">
              <a:spcBef>
                <a:spcPts val="0"/>
              </a:spcBef>
              <a:buNone/>
            </a:pPr>
            <a:fld id="{00000000-1234-1234-1234-123412341234}" type="slidenum">
              <a:rPr lang="en-US"/>
              <a:t>‹#›</a:t>
            </a:fld>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5" name="Shape 225"/>
        <p:cNvGrpSpPr/>
        <p:nvPr/>
      </p:nvGrpSpPr>
      <p:grpSpPr>
        <a:xfrm>
          <a:off x="0" y="0"/>
          <a:ext cx="0" cy="0"/>
          <a:chOff x="0" y="0"/>
          <a:chExt cx="0" cy="0"/>
        </a:xfrm>
      </p:grpSpPr>
      <p:sp>
        <p:nvSpPr>
          <p:cNvPr id="226" name="Shape 226"/>
          <p:cNvSpPr txBox="1"/>
          <p:nvPr/>
        </p:nvSpPr>
        <p:spPr>
          <a:xfrm>
            <a:off x="1621025" y="2678700"/>
            <a:ext cx="7365600" cy="1286400"/>
          </a:xfrm>
          <a:prstGeom prst="rect">
            <a:avLst/>
          </a:prstGeom>
          <a:noFill/>
          <a:ln>
            <a:noFill/>
          </a:ln>
        </p:spPr>
        <p:txBody>
          <a:bodyPr anchorCtr="0" anchor="t" bIns="91425" lIns="91425" rIns="91425" wrap="square" tIns="91425">
            <a:noAutofit/>
          </a:bodyPr>
          <a:lstStyle/>
          <a:p>
            <a:pPr indent="0" lvl="0" marL="0" rtl="0">
              <a:spcBef>
                <a:spcPts val="0"/>
              </a:spcBef>
              <a:buNone/>
            </a:pPr>
            <a:r>
              <a:rPr b="1" lang="en-US" sz="7200">
                <a:solidFill>
                  <a:srgbClr val="FFFFFF"/>
                </a:solidFill>
                <a:latin typeface="Montserrat"/>
                <a:ea typeface="Montserrat"/>
                <a:cs typeface="Montserrat"/>
                <a:sym typeface="Montserrat"/>
              </a:rPr>
              <a:t>Our Solution </a:t>
            </a:r>
            <a:r>
              <a:rPr b="1" lang="en-US" sz="7200">
                <a:solidFill>
                  <a:srgbClr val="F9CB9C"/>
                </a:solidFill>
                <a:latin typeface="Montserrat"/>
                <a:ea typeface="Montserrat"/>
                <a:cs typeface="Montserrat"/>
                <a:sym typeface="Montserrat"/>
              </a:rPr>
              <a:t>!</a:t>
            </a:r>
          </a:p>
        </p:txBody>
      </p:sp>
    </p:spTree>
  </p:cSld>
  <p:clrMapOvr>
    <a:masterClrMapping/>
  </p:clrMapOvr>
</p:sld>
</file>

<file path=ppt/theme/theme1.xml><?xml version="1.0" encoding="utf-8"?>
<a:theme xmlns:a="http://schemas.openxmlformats.org/drawingml/2006/main" xmlns:r="http://schemas.openxmlformats.org/officeDocument/2006/relationships" name="Office 테마">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